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1" name="Shape 28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sto titolo"/>
          <p:cNvSpPr txBox="1"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Testo titolo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Immagine"/>
          <p:cNvSpPr/>
          <p:nvPr>
            <p:ph type="pic" sz="half" idx="13"/>
          </p:nvPr>
        </p:nvSpPr>
        <p:spPr>
          <a:xfrm>
            <a:off x="6502400" y="4879052"/>
            <a:ext cx="6502400" cy="48768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4" name="Immagine"/>
          <p:cNvSpPr/>
          <p:nvPr>
            <p:ph type="pic" sz="half" idx="14"/>
          </p:nvPr>
        </p:nvSpPr>
        <p:spPr>
          <a:xfrm>
            <a:off x="6502400" y="0"/>
            <a:ext cx="6502400" cy="4876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5" name="Immagine"/>
          <p:cNvSpPr/>
          <p:nvPr>
            <p:ph type="pic" idx="15"/>
          </p:nvPr>
        </p:nvSpPr>
        <p:spPr>
          <a:xfrm>
            <a:off x="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–Giovanni Mela"/>
          <p:cNvSpPr txBox="1"/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–Giovanni Mela</a:t>
            </a:r>
          </a:p>
        </p:txBody>
      </p:sp>
      <p:sp>
        <p:nvSpPr>
          <p:cNvPr id="104" name="“Inserisci qui una citazione”."/>
          <p:cNvSpPr txBox="1"/>
          <p:nvPr>
            <p:ph type="body" sz="quarter" idx="14"/>
          </p:nvPr>
        </p:nvSpPr>
        <p:spPr>
          <a:xfrm>
            <a:off x="1270000" y="424815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“Inserisci qui una citazione”. </a:t>
            </a:r>
          </a:p>
        </p:txBody>
      </p:sp>
      <p:sp>
        <p:nvSpPr>
          <p:cNvPr id="10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 co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–Giovanni Mela"/>
          <p:cNvSpPr txBox="1"/>
          <p:nvPr>
            <p:ph type="body" sz="quarter" idx="13"/>
          </p:nvPr>
        </p:nvSpPr>
        <p:spPr>
          <a:xfrm>
            <a:off x="1270000" y="29591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–Giovanni Mela</a:t>
            </a:r>
          </a:p>
        </p:txBody>
      </p:sp>
      <p:sp>
        <p:nvSpPr>
          <p:cNvPr id="113" name="“Inserisci qui una citazione”."/>
          <p:cNvSpPr txBox="1"/>
          <p:nvPr>
            <p:ph type="body" sz="quarter" idx="14"/>
          </p:nvPr>
        </p:nvSpPr>
        <p:spPr>
          <a:xfrm>
            <a:off x="1270000" y="134620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“Inserisci qui una citazione”. </a:t>
            </a:r>
          </a:p>
        </p:txBody>
      </p:sp>
      <p:sp>
        <p:nvSpPr>
          <p:cNvPr id="114" name="Immagine"/>
          <p:cNvSpPr/>
          <p:nvPr>
            <p:ph type="pic" idx="15"/>
          </p:nvPr>
        </p:nvSpPr>
        <p:spPr>
          <a:xfrm>
            <a:off x="-19050" y="3613150"/>
            <a:ext cx="13004800" cy="613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mmagin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bg>
      <p:bgPr>
        <a:gradFill flip="none" rotWithShape="1">
          <a:gsLst>
            <a:gs pos="0">
              <a:srgbClr val="000000"/>
            </a:gs>
            <a:gs pos="100000">
              <a:srgbClr val="FFFFFF"/>
            </a:gs>
          </a:gsLst>
          <a:lin ang="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roup 22"/>
          <p:cNvGrpSpPr/>
          <p:nvPr/>
        </p:nvGrpSpPr>
        <p:grpSpPr>
          <a:xfrm>
            <a:off x="-1" y="1463039"/>
            <a:ext cx="3040895" cy="7081346"/>
            <a:chOff x="0" y="0"/>
            <a:chExt cx="3040894" cy="7081344"/>
          </a:xfrm>
        </p:grpSpPr>
        <p:sp>
          <p:nvSpPr>
            <p:cNvPr id="137" name="Freeform 11"/>
            <p:cNvSpPr/>
            <p:nvPr/>
          </p:nvSpPr>
          <p:spPr>
            <a:xfrm>
              <a:off x="-1" y="2502911"/>
              <a:ext cx="106369" cy="66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8" name="Freeform 12"/>
            <p:cNvSpPr/>
            <p:nvPr/>
          </p:nvSpPr>
          <p:spPr>
            <a:xfrm>
              <a:off x="137088" y="3122688"/>
              <a:ext cx="688896" cy="247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9" name="Freeform 13"/>
            <p:cNvSpPr/>
            <p:nvPr/>
          </p:nvSpPr>
          <p:spPr>
            <a:xfrm>
              <a:off x="860160" y="5566080"/>
              <a:ext cx="649729" cy="151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0" name="Freeform 14"/>
            <p:cNvSpPr/>
            <p:nvPr/>
          </p:nvSpPr>
          <p:spPr>
            <a:xfrm>
              <a:off x="1024512" y="6693888"/>
              <a:ext cx="182401" cy="38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1" name="Freeform 15"/>
            <p:cNvSpPr/>
            <p:nvPr/>
          </p:nvSpPr>
          <p:spPr>
            <a:xfrm>
              <a:off x="106752" y="3171456"/>
              <a:ext cx="876673" cy="354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2" name="Freeform 16"/>
            <p:cNvSpPr/>
            <p:nvPr/>
          </p:nvSpPr>
          <p:spPr>
            <a:xfrm>
              <a:off x="27805" y="-1"/>
              <a:ext cx="108899" cy="312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3" name="Freeform 17"/>
            <p:cNvSpPr/>
            <p:nvPr/>
          </p:nvSpPr>
          <p:spPr>
            <a:xfrm>
              <a:off x="82943" y="2897280"/>
              <a:ext cx="84097" cy="52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4" name="Freeform 18"/>
            <p:cNvSpPr/>
            <p:nvPr/>
          </p:nvSpPr>
          <p:spPr>
            <a:xfrm>
              <a:off x="821374" y="5599870"/>
              <a:ext cx="202753" cy="109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5" name="Freeform 19"/>
            <p:cNvSpPr/>
            <p:nvPr/>
          </p:nvSpPr>
          <p:spPr>
            <a:xfrm>
              <a:off x="826367" y="1247999"/>
              <a:ext cx="2214528" cy="431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6" name="Freeform 20"/>
            <p:cNvSpPr/>
            <p:nvPr/>
          </p:nvSpPr>
          <p:spPr>
            <a:xfrm>
              <a:off x="983807" y="6720768"/>
              <a:ext cx="172417" cy="36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7" name="Freeform 21"/>
            <p:cNvSpPr/>
            <p:nvPr/>
          </p:nvSpPr>
          <p:spPr>
            <a:xfrm>
              <a:off x="821374" y="5472767"/>
              <a:ext cx="38401" cy="23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8" name="Freeform 22"/>
            <p:cNvSpPr/>
            <p:nvPr/>
          </p:nvSpPr>
          <p:spPr>
            <a:xfrm>
              <a:off x="905854" y="6417792"/>
              <a:ext cx="255361" cy="66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162" name="Group 9"/>
          <p:cNvGrpSpPr/>
          <p:nvPr/>
        </p:nvGrpSpPr>
        <p:grpSpPr>
          <a:xfrm>
            <a:off x="28799" y="1219199"/>
            <a:ext cx="2514048" cy="7309826"/>
            <a:chOff x="0" y="0"/>
            <a:chExt cx="2514047" cy="7309825"/>
          </a:xfrm>
        </p:grpSpPr>
        <p:sp>
          <p:nvSpPr>
            <p:cNvPr id="150" name="Freeform 27"/>
            <p:cNvSpPr/>
            <p:nvPr/>
          </p:nvSpPr>
          <p:spPr>
            <a:xfrm>
              <a:off x="-1" y="-1"/>
              <a:ext cx="526081" cy="469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1" name="Freeform 28"/>
            <p:cNvSpPr/>
            <p:nvPr/>
          </p:nvSpPr>
          <p:spPr>
            <a:xfrm>
              <a:off x="558719" y="4604160"/>
              <a:ext cx="450049" cy="168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2" name="Freeform 29"/>
            <p:cNvSpPr/>
            <p:nvPr/>
          </p:nvSpPr>
          <p:spPr>
            <a:xfrm>
              <a:off x="1044862" y="6253439"/>
              <a:ext cx="460034" cy="105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" name="Freeform 30"/>
            <p:cNvSpPr/>
            <p:nvPr/>
          </p:nvSpPr>
          <p:spPr>
            <a:xfrm>
              <a:off x="526463" y="4654848"/>
              <a:ext cx="589058" cy="238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4" name="Freeform 31"/>
            <p:cNvSpPr/>
            <p:nvPr/>
          </p:nvSpPr>
          <p:spPr>
            <a:xfrm>
              <a:off x="474655" y="1375104"/>
              <a:ext cx="181985" cy="322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5" name="Freeform 32"/>
            <p:cNvSpPr/>
            <p:nvPr/>
          </p:nvSpPr>
          <p:spPr>
            <a:xfrm>
              <a:off x="1156607" y="7010304"/>
              <a:ext cx="143617" cy="29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6" name="Freeform 33"/>
            <p:cNvSpPr/>
            <p:nvPr/>
          </p:nvSpPr>
          <p:spPr>
            <a:xfrm>
              <a:off x="506111" y="4382208"/>
              <a:ext cx="87553" cy="54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7" name="Freeform 34"/>
            <p:cNvSpPr/>
            <p:nvPr/>
          </p:nvSpPr>
          <p:spPr>
            <a:xfrm>
              <a:off x="1009151" y="3356159"/>
              <a:ext cx="1504896" cy="289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" name="Freeform 35"/>
            <p:cNvSpPr/>
            <p:nvPr/>
          </p:nvSpPr>
          <p:spPr>
            <a:xfrm>
              <a:off x="1115904" y="7041024"/>
              <a:ext cx="128257" cy="26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9" name="Freeform 36"/>
            <p:cNvSpPr/>
            <p:nvPr/>
          </p:nvSpPr>
          <p:spPr>
            <a:xfrm>
              <a:off x="1009151" y="6290687"/>
              <a:ext cx="147073" cy="71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" name="Freeform 37"/>
            <p:cNvSpPr/>
            <p:nvPr/>
          </p:nvSpPr>
          <p:spPr>
            <a:xfrm>
              <a:off x="1009151" y="6157056"/>
              <a:ext cx="41857" cy="24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" name="Freeform 38"/>
            <p:cNvSpPr/>
            <p:nvPr/>
          </p:nvSpPr>
          <p:spPr>
            <a:xfrm>
              <a:off x="1044862" y="6744576"/>
              <a:ext cx="224641" cy="56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63" name="Rectangle 6"/>
          <p:cNvSpPr/>
          <p:nvPr/>
        </p:nvSpPr>
        <p:spPr>
          <a:xfrm>
            <a:off x="-1" y="1219199"/>
            <a:ext cx="194305" cy="7314818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4" name="Freeform 6"/>
          <p:cNvSpPr/>
          <p:nvPr/>
        </p:nvSpPr>
        <p:spPr>
          <a:xfrm>
            <a:off x="-1" y="5831808"/>
            <a:ext cx="1857980" cy="829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fill="norm" stroke="1" extrusionOk="0">
                <a:moveTo>
                  <a:pt x="16665" y="21600"/>
                </a:moveTo>
                <a:cubicBezTo>
                  <a:pt x="16839" y="21600"/>
                  <a:pt x="16955" y="21470"/>
                  <a:pt x="17013" y="21340"/>
                </a:cubicBezTo>
                <a:cubicBezTo>
                  <a:pt x="17013" y="21210"/>
                  <a:pt x="17071" y="21210"/>
                  <a:pt x="17071" y="21210"/>
                </a:cubicBezTo>
                <a:cubicBezTo>
                  <a:pt x="21484" y="11320"/>
                  <a:pt x="21484" y="11320"/>
                  <a:pt x="21484" y="11320"/>
                </a:cubicBezTo>
                <a:cubicBezTo>
                  <a:pt x="21600" y="11060"/>
                  <a:pt x="21600" y="10540"/>
                  <a:pt x="21484" y="10149"/>
                </a:cubicBezTo>
                <a:cubicBezTo>
                  <a:pt x="17071" y="390"/>
                  <a:pt x="17071" y="390"/>
                  <a:pt x="17071" y="390"/>
                </a:cubicBezTo>
                <a:cubicBezTo>
                  <a:pt x="17071" y="260"/>
                  <a:pt x="17013" y="260"/>
                  <a:pt x="17013" y="260"/>
                </a:cubicBezTo>
                <a:cubicBezTo>
                  <a:pt x="16955" y="130"/>
                  <a:pt x="16839" y="0"/>
                  <a:pt x="166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0"/>
                  <a:pt x="0" y="21600"/>
                  <a:pt x="0" y="21600"/>
                </a:cubicBezTo>
                <a:lnTo>
                  <a:pt x="16665" y="21600"/>
                </a:ln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77" name="Group 22"/>
          <p:cNvGrpSpPr/>
          <p:nvPr/>
        </p:nvGrpSpPr>
        <p:grpSpPr>
          <a:xfrm>
            <a:off x="-1" y="1463039"/>
            <a:ext cx="3040895" cy="7081346"/>
            <a:chOff x="0" y="0"/>
            <a:chExt cx="3040894" cy="7081344"/>
          </a:xfrm>
        </p:grpSpPr>
        <p:sp>
          <p:nvSpPr>
            <p:cNvPr id="165" name="Freeform 11"/>
            <p:cNvSpPr/>
            <p:nvPr/>
          </p:nvSpPr>
          <p:spPr>
            <a:xfrm>
              <a:off x="-1" y="2502911"/>
              <a:ext cx="106369" cy="66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6" name="Freeform 12"/>
            <p:cNvSpPr/>
            <p:nvPr/>
          </p:nvSpPr>
          <p:spPr>
            <a:xfrm>
              <a:off x="137088" y="3122688"/>
              <a:ext cx="688896" cy="247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7" name="Freeform 13"/>
            <p:cNvSpPr/>
            <p:nvPr/>
          </p:nvSpPr>
          <p:spPr>
            <a:xfrm>
              <a:off x="860160" y="5566080"/>
              <a:ext cx="649729" cy="151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8" name="Freeform 14"/>
            <p:cNvSpPr/>
            <p:nvPr/>
          </p:nvSpPr>
          <p:spPr>
            <a:xfrm>
              <a:off x="1024512" y="6693888"/>
              <a:ext cx="182401" cy="38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9" name="Freeform 15"/>
            <p:cNvSpPr/>
            <p:nvPr/>
          </p:nvSpPr>
          <p:spPr>
            <a:xfrm>
              <a:off x="106752" y="3171456"/>
              <a:ext cx="876673" cy="354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0" name="Freeform 16"/>
            <p:cNvSpPr/>
            <p:nvPr/>
          </p:nvSpPr>
          <p:spPr>
            <a:xfrm>
              <a:off x="27805" y="-1"/>
              <a:ext cx="108899" cy="312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1" name="Freeform 17"/>
            <p:cNvSpPr/>
            <p:nvPr/>
          </p:nvSpPr>
          <p:spPr>
            <a:xfrm>
              <a:off x="82943" y="2897280"/>
              <a:ext cx="84097" cy="52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2" name="Freeform 18"/>
            <p:cNvSpPr/>
            <p:nvPr/>
          </p:nvSpPr>
          <p:spPr>
            <a:xfrm>
              <a:off x="821374" y="5599870"/>
              <a:ext cx="202753" cy="109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3" name="Freeform 19"/>
            <p:cNvSpPr/>
            <p:nvPr/>
          </p:nvSpPr>
          <p:spPr>
            <a:xfrm>
              <a:off x="826367" y="1247999"/>
              <a:ext cx="2214528" cy="431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4" name="Freeform 20"/>
            <p:cNvSpPr/>
            <p:nvPr/>
          </p:nvSpPr>
          <p:spPr>
            <a:xfrm>
              <a:off x="983807" y="6720768"/>
              <a:ext cx="172417" cy="36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5" name="Freeform 21"/>
            <p:cNvSpPr/>
            <p:nvPr/>
          </p:nvSpPr>
          <p:spPr>
            <a:xfrm>
              <a:off x="821374" y="5472767"/>
              <a:ext cx="38401" cy="23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6" name="Freeform 22"/>
            <p:cNvSpPr/>
            <p:nvPr/>
          </p:nvSpPr>
          <p:spPr>
            <a:xfrm>
              <a:off x="905854" y="6417792"/>
              <a:ext cx="255361" cy="66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190" name="Group 9"/>
          <p:cNvGrpSpPr/>
          <p:nvPr/>
        </p:nvGrpSpPr>
        <p:grpSpPr>
          <a:xfrm>
            <a:off x="28799" y="1219199"/>
            <a:ext cx="2514048" cy="7309826"/>
            <a:chOff x="0" y="0"/>
            <a:chExt cx="2514047" cy="7309825"/>
          </a:xfrm>
        </p:grpSpPr>
        <p:sp>
          <p:nvSpPr>
            <p:cNvPr id="178" name="Freeform 27"/>
            <p:cNvSpPr/>
            <p:nvPr/>
          </p:nvSpPr>
          <p:spPr>
            <a:xfrm>
              <a:off x="-1" y="-1"/>
              <a:ext cx="526081" cy="469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9" name="Freeform 28"/>
            <p:cNvSpPr/>
            <p:nvPr/>
          </p:nvSpPr>
          <p:spPr>
            <a:xfrm>
              <a:off x="558719" y="4604160"/>
              <a:ext cx="450049" cy="168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0" name="Freeform 29"/>
            <p:cNvSpPr/>
            <p:nvPr/>
          </p:nvSpPr>
          <p:spPr>
            <a:xfrm>
              <a:off x="1044862" y="6253439"/>
              <a:ext cx="460034" cy="105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1" name="Freeform 30"/>
            <p:cNvSpPr/>
            <p:nvPr/>
          </p:nvSpPr>
          <p:spPr>
            <a:xfrm>
              <a:off x="526463" y="4654848"/>
              <a:ext cx="589058" cy="238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2" name="Freeform 31"/>
            <p:cNvSpPr/>
            <p:nvPr/>
          </p:nvSpPr>
          <p:spPr>
            <a:xfrm>
              <a:off x="474655" y="1375104"/>
              <a:ext cx="181985" cy="322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3" name="Freeform 32"/>
            <p:cNvSpPr/>
            <p:nvPr/>
          </p:nvSpPr>
          <p:spPr>
            <a:xfrm>
              <a:off x="1156607" y="7010304"/>
              <a:ext cx="143617" cy="29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4" name="Freeform 33"/>
            <p:cNvSpPr/>
            <p:nvPr/>
          </p:nvSpPr>
          <p:spPr>
            <a:xfrm>
              <a:off x="506111" y="4382208"/>
              <a:ext cx="87553" cy="54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5" name="Freeform 34"/>
            <p:cNvSpPr/>
            <p:nvPr/>
          </p:nvSpPr>
          <p:spPr>
            <a:xfrm>
              <a:off x="1009151" y="3356159"/>
              <a:ext cx="1504896" cy="289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6" name="Freeform 35"/>
            <p:cNvSpPr/>
            <p:nvPr/>
          </p:nvSpPr>
          <p:spPr>
            <a:xfrm>
              <a:off x="1115904" y="7041024"/>
              <a:ext cx="128257" cy="26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7" name="Freeform 36"/>
            <p:cNvSpPr/>
            <p:nvPr/>
          </p:nvSpPr>
          <p:spPr>
            <a:xfrm>
              <a:off x="1009151" y="6290687"/>
              <a:ext cx="147073" cy="71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8" name="Freeform 37"/>
            <p:cNvSpPr/>
            <p:nvPr/>
          </p:nvSpPr>
          <p:spPr>
            <a:xfrm>
              <a:off x="1009151" y="6157056"/>
              <a:ext cx="41857" cy="24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9" name="Freeform 38"/>
            <p:cNvSpPr/>
            <p:nvPr/>
          </p:nvSpPr>
          <p:spPr>
            <a:xfrm>
              <a:off x="1044862" y="6744576"/>
              <a:ext cx="224641" cy="56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91" name="Rectangle 6"/>
          <p:cNvSpPr/>
          <p:nvPr/>
        </p:nvSpPr>
        <p:spPr>
          <a:xfrm>
            <a:off x="-1" y="1219199"/>
            <a:ext cx="194305" cy="7314818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2" name="Freeform 6"/>
          <p:cNvSpPr/>
          <p:nvPr/>
        </p:nvSpPr>
        <p:spPr>
          <a:xfrm>
            <a:off x="-1" y="5831808"/>
            <a:ext cx="1857980" cy="829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fill="norm" stroke="1" extrusionOk="0">
                <a:moveTo>
                  <a:pt x="16665" y="21600"/>
                </a:moveTo>
                <a:cubicBezTo>
                  <a:pt x="16839" y="21600"/>
                  <a:pt x="16955" y="21470"/>
                  <a:pt x="17013" y="21340"/>
                </a:cubicBezTo>
                <a:cubicBezTo>
                  <a:pt x="17013" y="21210"/>
                  <a:pt x="17071" y="21210"/>
                  <a:pt x="17071" y="21210"/>
                </a:cubicBezTo>
                <a:cubicBezTo>
                  <a:pt x="21484" y="11320"/>
                  <a:pt x="21484" y="11320"/>
                  <a:pt x="21484" y="11320"/>
                </a:cubicBezTo>
                <a:cubicBezTo>
                  <a:pt x="21600" y="11060"/>
                  <a:pt x="21600" y="10540"/>
                  <a:pt x="21484" y="10149"/>
                </a:cubicBezTo>
                <a:cubicBezTo>
                  <a:pt x="17071" y="390"/>
                  <a:pt x="17071" y="390"/>
                  <a:pt x="17071" y="390"/>
                </a:cubicBezTo>
                <a:cubicBezTo>
                  <a:pt x="17071" y="260"/>
                  <a:pt x="17013" y="260"/>
                  <a:pt x="17013" y="260"/>
                </a:cubicBezTo>
                <a:cubicBezTo>
                  <a:pt x="16955" y="130"/>
                  <a:pt x="16839" y="0"/>
                  <a:pt x="166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0"/>
                  <a:pt x="0" y="21600"/>
                  <a:pt x="0" y="21600"/>
                </a:cubicBezTo>
                <a:lnTo>
                  <a:pt x="16665" y="21600"/>
                </a:ln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3" name="Numero diapositiva"/>
          <p:cNvSpPr txBox="1"/>
          <p:nvPr>
            <p:ph type="sldNum" sz="quarter" idx="2"/>
          </p:nvPr>
        </p:nvSpPr>
        <p:spPr>
          <a:xfrm>
            <a:off x="567167" y="6050303"/>
            <a:ext cx="446541" cy="464301"/>
          </a:xfrm>
          <a:prstGeom prst="rect">
            <a:avLst/>
          </a:prstGeom>
        </p:spPr>
        <p:txBody>
          <a:bodyPr lIns="47999" tIns="47999" rIns="47999" bIns="47999" anchor="t"/>
          <a:lstStyle>
            <a:lvl1pPr algn="l" defTabSz="1300480">
              <a:defRPr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apositiva titolo">
    <p:bg>
      <p:bgPr>
        <a:gradFill flip="none" rotWithShape="1">
          <a:gsLst>
            <a:gs pos="0">
              <a:srgbClr val="FFFFFF"/>
            </a:gs>
            <a:gs pos="100000">
              <a:srgbClr val="DFE8C4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2"/>
          <p:cNvGrpSpPr/>
          <p:nvPr/>
        </p:nvGrpSpPr>
        <p:grpSpPr>
          <a:xfrm>
            <a:off x="-1" y="1463039"/>
            <a:ext cx="3041228" cy="7081522"/>
            <a:chOff x="0" y="0"/>
            <a:chExt cx="3041227" cy="7081520"/>
          </a:xfrm>
        </p:grpSpPr>
        <p:sp>
          <p:nvSpPr>
            <p:cNvPr id="200" name="Freeform 11"/>
            <p:cNvSpPr/>
            <p:nvPr/>
          </p:nvSpPr>
          <p:spPr>
            <a:xfrm>
              <a:off x="-1" y="2502746"/>
              <a:ext cx="106682" cy="66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1" name="Freeform 12"/>
            <p:cNvSpPr/>
            <p:nvPr/>
          </p:nvSpPr>
          <p:spPr>
            <a:xfrm>
              <a:off x="137160" y="3122507"/>
              <a:ext cx="689186" cy="247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2" name="Freeform 13"/>
            <p:cNvSpPr/>
            <p:nvPr/>
          </p:nvSpPr>
          <p:spPr>
            <a:xfrm>
              <a:off x="860213" y="5565987"/>
              <a:ext cx="650241" cy="151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3" name="Freeform 14"/>
            <p:cNvSpPr/>
            <p:nvPr/>
          </p:nvSpPr>
          <p:spPr>
            <a:xfrm>
              <a:off x="1024467" y="6693748"/>
              <a:ext cx="182881" cy="38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4" name="Freeform 15"/>
            <p:cNvSpPr/>
            <p:nvPr/>
          </p:nvSpPr>
          <p:spPr>
            <a:xfrm>
              <a:off x="106680" y="3171614"/>
              <a:ext cx="877147" cy="354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5" name="Freeform 16"/>
            <p:cNvSpPr/>
            <p:nvPr/>
          </p:nvSpPr>
          <p:spPr>
            <a:xfrm>
              <a:off x="27723" y="-1"/>
              <a:ext cx="109438" cy="312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6" name="Freeform 17"/>
            <p:cNvSpPr/>
            <p:nvPr/>
          </p:nvSpPr>
          <p:spPr>
            <a:xfrm>
              <a:off x="82973" y="2897294"/>
              <a:ext cx="84668" cy="52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7" name="Freeform 18"/>
            <p:cNvSpPr/>
            <p:nvPr/>
          </p:nvSpPr>
          <p:spPr>
            <a:xfrm>
              <a:off x="821267" y="5599853"/>
              <a:ext cx="203201" cy="109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8" name="Freeform 19"/>
            <p:cNvSpPr/>
            <p:nvPr/>
          </p:nvSpPr>
          <p:spPr>
            <a:xfrm>
              <a:off x="826347" y="1247986"/>
              <a:ext cx="2214880" cy="431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9" name="Freeform 20"/>
            <p:cNvSpPr/>
            <p:nvPr/>
          </p:nvSpPr>
          <p:spPr>
            <a:xfrm>
              <a:off x="983826" y="6720840"/>
              <a:ext cx="172721" cy="36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0" name="Freeform 21"/>
            <p:cNvSpPr/>
            <p:nvPr/>
          </p:nvSpPr>
          <p:spPr>
            <a:xfrm>
              <a:off x="821267" y="5472853"/>
              <a:ext cx="38947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1" name="Freeform 22"/>
            <p:cNvSpPr/>
            <p:nvPr/>
          </p:nvSpPr>
          <p:spPr>
            <a:xfrm>
              <a:off x="905934" y="6417734"/>
              <a:ext cx="255693" cy="66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25" name="Group 9"/>
          <p:cNvGrpSpPr/>
          <p:nvPr/>
        </p:nvGrpSpPr>
        <p:grpSpPr>
          <a:xfrm>
            <a:off x="28786" y="1219199"/>
            <a:ext cx="2514601" cy="7310122"/>
            <a:chOff x="0" y="0"/>
            <a:chExt cx="2514599" cy="7310121"/>
          </a:xfrm>
        </p:grpSpPr>
        <p:sp>
          <p:nvSpPr>
            <p:cNvPr id="213" name="Freeform 27"/>
            <p:cNvSpPr/>
            <p:nvPr/>
          </p:nvSpPr>
          <p:spPr>
            <a:xfrm>
              <a:off x="-1" y="-1"/>
              <a:ext cx="526627" cy="469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4" name="Freeform 28"/>
            <p:cNvSpPr/>
            <p:nvPr/>
          </p:nvSpPr>
          <p:spPr>
            <a:xfrm>
              <a:off x="558800" y="4604174"/>
              <a:ext cx="450427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5" name="Freeform 29"/>
            <p:cNvSpPr/>
            <p:nvPr/>
          </p:nvSpPr>
          <p:spPr>
            <a:xfrm>
              <a:off x="1044785" y="6253481"/>
              <a:ext cx="460588" cy="105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6" name="Freeform 30"/>
            <p:cNvSpPr/>
            <p:nvPr/>
          </p:nvSpPr>
          <p:spPr>
            <a:xfrm>
              <a:off x="526625" y="4654974"/>
              <a:ext cx="589281" cy="238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7" name="Freeform 31"/>
            <p:cNvSpPr/>
            <p:nvPr/>
          </p:nvSpPr>
          <p:spPr>
            <a:xfrm>
              <a:off x="474627" y="1374986"/>
              <a:ext cx="182387" cy="322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8" name="Freeform 32"/>
            <p:cNvSpPr/>
            <p:nvPr/>
          </p:nvSpPr>
          <p:spPr>
            <a:xfrm>
              <a:off x="1156546" y="7010400"/>
              <a:ext cx="143935" cy="29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9" name="Freeform 33"/>
            <p:cNvSpPr/>
            <p:nvPr/>
          </p:nvSpPr>
          <p:spPr>
            <a:xfrm>
              <a:off x="506305" y="4382347"/>
              <a:ext cx="88055" cy="54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0" name="Freeform 34"/>
            <p:cNvSpPr/>
            <p:nvPr/>
          </p:nvSpPr>
          <p:spPr>
            <a:xfrm>
              <a:off x="1009226" y="3356187"/>
              <a:ext cx="1505374" cy="289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1" name="Freeform 35"/>
            <p:cNvSpPr/>
            <p:nvPr/>
          </p:nvSpPr>
          <p:spPr>
            <a:xfrm>
              <a:off x="1115905" y="7040881"/>
              <a:ext cx="128694" cy="26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2" name="Freeform 36"/>
            <p:cNvSpPr/>
            <p:nvPr/>
          </p:nvSpPr>
          <p:spPr>
            <a:xfrm>
              <a:off x="1009226" y="6290734"/>
              <a:ext cx="147321" cy="71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3" name="Freeform 37"/>
            <p:cNvSpPr/>
            <p:nvPr/>
          </p:nvSpPr>
          <p:spPr>
            <a:xfrm>
              <a:off x="1009226" y="6156960"/>
              <a:ext cx="42334" cy="24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4" name="Freeform 38"/>
            <p:cNvSpPr/>
            <p:nvPr/>
          </p:nvSpPr>
          <p:spPr>
            <a:xfrm>
              <a:off x="1044785" y="6744547"/>
              <a:ext cx="225215" cy="56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226" name="Rectangle 6"/>
          <p:cNvSpPr/>
          <p:nvPr/>
        </p:nvSpPr>
        <p:spPr>
          <a:xfrm>
            <a:off x="-1" y="1219199"/>
            <a:ext cx="194735" cy="7315201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65024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7" name="Freeform 6"/>
          <p:cNvSpPr/>
          <p:nvPr/>
        </p:nvSpPr>
        <p:spPr>
          <a:xfrm>
            <a:off x="-1" y="5831840"/>
            <a:ext cx="1858474" cy="829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fill="norm" stroke="1" extrusionOk="0">
                <a:moveTo>
                  <a:pt x="16665" y="21600"/>
                </a:moveTo>
                <a:cubicBezTo>
                  <a:pt x="16839" y="21600"/>
                  <a:pt x="16955" y="21470"/>
                  <a:pt x="17013" y="21340"/>
                </a:cubicBezTo>
                <a:cubicBezTo>
                  <a:pt x="17013" y="21210"/>
                  <a:pt x="17071" y="21210"/>
                  <a:pt x="17071" y="21210"/>
                </a:cubicBezTo>
                <a:cubicBezTo>
                  <a:pt x="21484" y="11320"/>
                  <a:pt x="21484" y="11320"/>
                  <a:pt x="21484" y="11320"/>
                </a:cubicBezTo>
                <a:cubicBezTo>
                  <a:pt x="21600" y="11060"/>
                  <a:pt x="21600" y="10540"/>
                  <a:pt x="21484" y="10149"/>
                </a:cubicBezTo>
                <a:cubicBezTo>
                  <a:pt x="17071" y="390"/>
                  <a:pt x="17071" y="390"/>
                  <a:pt x="17071" y="390"/>
                </a:cubicBezTo>
                <a:cubicBezTo>
                  <a:pt x="17071" y="260"/>
                  <a:pt x="17013" y="260"/>
                  <a:pt x="17013" y="260"/>
                </a:cubicBezTo>
                <a:cubicBezTo>
                  <a:pt x="16955" y="130"/>
                  <a:pt x="16839" y="0"/>
                  <a:pt x="166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0"/>
                  <a:pt x="0" y="21600"/>
                  <a:pt x="0" y="21600"/>
                </a:cubicBezTo>
                <a:lnTo>
                  <a:pt x="16665" y="21600"/>
                </a:ln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65024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8" name="Testo titolo"/>
          <p:cNvSpPr txBox="1"/>
          <p:nvPr>
            <p:ph type="title"/>
          </p:nvPr>
        </p:nvSpPr>
        <p:spPr>
          <a:xfrm>
            <a:off x="2761827" y="3901439"/>
            <a:ext cx="9509761" cy="2413635"/>
          </a:xfrm>
          <a:prstGeom prst="rect">
            <a:avLst/>
          </a:prstGeom>
        </p:spPr>
        <p:txBody>
          <a:bodyPr lIns="48767" tIns="48767" rIns="48767" bIns="48767" anchor="b"/>
          <a:lstStyle>
            <a:lvl1pPr defTabSz="650240">
              <a:defRPr cap="none" spc="0" sz="76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Testo titolo</a:t>
            </a:r>
          </a:p>
        </p:txBody>
      </p:sp>
      <p:sp>
        <p:nvSpPr>
          <p:cNvPr id="229" name="Corpo livello uno…"/>
          <p:cNvSpPr txBox="1"/>
          <p:nvPr>
            <p:ph type="body" sz="quarter" idx="1"/>
          </p:nvPr>
        </p:nvSpPr>
        <p:spPr>
          <a:xfrm>
            <a:off x="2761827" y="6315071"/>
            <a:ext cx="9509761" cy="1201369"/>
          </a:xfrm>
          <a:prstGeom prst="rect">
            <a:avLst/>
          </a:prstGeom>
        </p:spPr>
        <p:txBody>
          <a:bodyPr lIns="48767" tIns="48767" rIns="48767" bIns="48767" anchor="t"/>
          <a:lstStyle>
            <a:lvl1pPr marL="0" indent="0" defTabSz="650240">
              <a:spcBef>
                <a:spcPts val="1400"/>
              </a:spcBef>
              <a:buClrTx/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 defTabSz="650240">
              <a:spcBef>
                <a:spcPts val="1400"/>
              </a:spcBef>
              <a:buClrTx/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 defTabSz="650240">
              <a:spcBef>
                <a:spcPts val="1400"/>
              </a:spcBef>
              <a:buClrTx/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 defTabSz="650240">
              <a:spcBef>
                <a:spcPts val="1400"/>
              </a:spcBef>
              <a:buClrTx/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 defTabSz="650240">
              <a:spcBef>
                <a:spcPts val="1400"/>
              </a:spcBef>
              <a:buClrTx/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0" name="Numero diapositiva"/>
          <p:cNvSpPr txBox="1"/>
          <p:nvPr>
            <p:ph type="sldNum" sz="quarter" idx="2"/>
          </p:nvPr>
        </p:nvSpPr>
        <p:spPr>
          <a:xfrm>
            <a:off x="894310" y="5980345"/>
            <a:ext cx="504384" cy="529337"/>
          </a:xfrm>
          <a:prstGeom prst="rect">
            <a:avLst/>
          </a:prstGeom>
        </p:spPr>
        <p:txBody>
          <a:bodyPr lIns="48767" tIns="48767" rIns="48767" bIns="48767"/>
          <a:lstStyle>
            <a:lvl1pPr algn="r" defTabSz="650240">
              <a:defRPr sz="2800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a">
    <p:bg>
      <p:bgPr>
        <a:gradFill flip="none" rotWithShape="1">
          <a:gsLst>
            <a:gs pos="0">
              <a:srgbClr val="FFFFFF"/>
            </a:gs>
            <a:gs pos="100000">
              <a:srgbClr val="DFE8C4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roup 22"/>
          <p:cNvGrpSpPr/>
          <p:nvPr/>
        </p:nvGrpSpPr>
        <p:grpSpPr>
          <a:xfrm>
            <a:off x="-1" y="1463039"/>
            <a:ext cx="3041228" cy="7081522"/>
            <a:chOff x="0" y="0"/>
            <a:chExt cx="3041227" cy="7081520"/>
          </a:xfrm>
        </p:grpSpPr>
        <p:sp>
          <p:nvSpPr>
            <p:cNvPr id="237" name="Freeform 11"/>
            <p:cNvSpPr/>
            <p:nvPr/>
          </p:nvSpPr>
          <p:spPr>
            <a:xfrm>
              <a:off x="-1" y="2502746"/>
              <a:ext cx="106682" cy="66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8" name="Freeform 12"/>
            <p:cNvSpPr/>
            <p:nvPr/>
          </p:nvSpPr>
          <p:spPr>
            <a:xfrm>
              <a:off x="137160" y="3122507"/>
              <a:ext cx="689186" cy="247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9" name="Freeform 13"/>
            <p:cNvSpPr/>
            <p:nvPr/>
          </p:nvSpPr>
          <p:spPr>
            <a:xfrm>
              <a:off x="860213" y="5565987"/>
              <a:ext cx="650241" cy="151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0" name="Freeform 14"/>
            <p:cNvSpPr/>
            <p:nvPr/>
          </p:nvSpPr>
          <p:spPr>
            <a:xfrm>
              <a:off x="1024467" y="6693748"/>
              <a:ext cx="182881" cy="38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1" name="Freeform 15"/>
            <p:cNvSpPr/>
            <p:nvPr/>
          </p:nvSpPr>
          <p:spPr>
            <a:xfrm>
              <a:off x="106680" y="3171614"/>
              <a:ext cx="877147" cy="354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2" name="Freeform 16"/>
            <p:cNvSpPr/>
            <p:nvPr/>
          </p:nvSpPr>
          <p:spPr>
            <a:xfrm>
              <a:off x="27723" y="-1"/>
              <a:ext cx="109438" cy="312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3" name="Freeform 17"/>
            <p:cNvSpPr/>
            <p:nvPr/>
          </p:nvSpPr>
          <p:spPr>
            <a:xfrm>
              <a:off x="82973" y="2897294"/>
              <a:ext cx="84668" cy="52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4" name="Freeform 18"/>
            <p:cNvSpPr/>
            <p:nvPr/>
          </p:nvSpPr>
          <p:spPr>
            <a:xfrm>
              <a:off x="821267" y="5599853"/>
              <a:ext cx="203201" cy="109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5" name="Freeform 19"/>
            <p:cNvSpPr/>
            <p:nvPr/>
          </p:nvSpPr>
          <p:spPr>
            <a:xfrm>
              <a:off x="826347" y="1247986"/>
              <a:ext cx="2214880" cy="431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6" name="Freeform 20"/>
            <p:cNvSpPr/>
            <p:nvPr/>
          </p:nvSpPr>
          <p:spPr>
            <a:xfrm>
              <a:off x="983826" y="6720840"/>
              <a:ext cx="172721" cy="36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7" name="Freeform 21"/>
            <p:cNvSpPr/>
            <p:nvPr/>
          </p:nvSpPr>
          <p:spPr>
            <a:xfrm>
              <a:off x="821267" y="5472853"/>
              <a:ext cx="38947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8" name="Freeform 22"/>
            <p:cNvSpPr/>
            <p:nvPr/>
          </p:nvSpPr>
          <p:spPr>
            <a:xfrm>
              <a:off x="905934" y="6417734"/>
              <a:ext cx="255693" cy="66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62" name="Group 9"/>
          <p:cNvGrpSpPr/>
          <p:nvPr/>
        </p:nvGrpSpPr>
        <p:grpSpPr>
          <a:xfrm>
            <a:off x="28786" y="1219199"/>
            <a:ext cx="2514601" cy="7310122"/>
            <a:chOff x="0" y="0"/>
            <a:chExt cx="2514599" cy="7310121"/>
          </a:xfrm>
        </p:grpSpPr>
        <p:sp>
          <p:nvSpPr>
            <p:cNvPr id="250" name="Freeform 27"/>
            <p:cNvSpPr/>
            <p:nvPr/>
          </p:nvSpPr>
          <p:spPr>
            <a:xfrm>
              <a:off x="-1" y="-1"/>
              <a:ext cx="526627" cy="469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1" name="Freeform 28"/>
            <p:cNvSpPr/>
            <p:nvPr/>
          </p:nvSpPr>
          <p:spPr>
            <a:xfrm>
              <a:off x="558800" y="4604174"/>
              <a:ext cx="450427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2" name="Freeform 29"/>
            <p:cNvSpPr/>
            <p:nvPr/>
          </p:nvSpPr>
          <p:spPr>
            <a:xfrm>
              <a:off x="1044785" y="6253481"/>
              <a:ext cx="460588" cy="105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3" name="Freeform 30"/>
            <p:cNvSpPr/>
            <p:nvPr/>
          </p:nvSpPr>
          <p:spPr>
            <a:xfrm>
              <a:off x="526625" y="4654974"/>
              <a:ext cx="589281" cy="238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4" name="Freeform 31"/>
            <p:cNvSpPr/>
            <p:nvPr/>
          </p:nvSpPr>
          <p:spPr>
            <a:xfrm>
              <a:off x="474627" y="1374986"/>
              <a:ext cx="182387" cy="322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5" name="Freeform 32"/>
            <p:cNvSpPr/>
            <p:nvPr/>
          </p:nvSpPr>
          <p:spPr>
            <a:xfrm>
              <a:off x="1156546" y="7010400"/>
              <a:ext cx="143935" cy="29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6" name="Freeform 33"/>
            <p:cNvSpPr/>
            <p:nvPr/>
          </p:nvSpPr>
          <p:spPr>
            <a:xfrm>
              <a:off x="506305" y="4382347"/>
              <a:ext cx="88055" cy="54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7" name="Freeform 34"/>
            <p:cNvSpPr/>
            <p:nvPr/>
          </p:nvSpPr>
          <p:spPr>
            <a:xfrm>
              <a:off x="1009226" y="3356187"/>
              <a:ext cx="1505374" cy="289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8" name="Freeform 35"/>
            <p:cNvSpPr/>
            <p:nvPr/>
          </p:nvSpPr>
          <p:spPr>
            <a:xfrm>
              <a:off x="1115905" y="7040881"/>
              <a:ext cx="128694" cy="26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9" name="Freeform 36"/>
            <p:cNvSpPr/>
            <p:nvPr/>
          </p:nvSpPr>
          <p:spPr>
            <a:xfrm>
              <a:off x="1009226" y="6290734"/>
              <a:ext cx="147321" cy="71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0" name="Freeform 37"/>
            <p:cNvSpPr/>
            <p:nvPr/>
          </p:nvSpPr>
          <p:spPr>
            <a:xfrm>
              <a:off x="1009226" y="6156960"/>
              <a:ext cx="42334" cy="24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1" name="Freeform 38"/>
            <p:cNvSpPr/>
            <p:nvPr/>
          </p:nvSpPr>
          <p:spPr>
            <a:xfrm>
              <a:off x="1044785" y="6744547"/>
              <a:ext cx="225215" cy="56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263" name="Rectangle 6"/>
          <p:cNvSpPr/>
          <p:nvPr/>
        </p:nvSpPr>
        <p:spPr>
          <a:xfrm>
            <a:off x="-1" y="1219199"/>
            <a:ext cx="194735" cy="7315201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65024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4" name="Freeform 11"/>
          <p:cNvSpPr/>
          <p:nvPr/>
        </p:nvSpPr>
        <p:spPr>
          <a:xfrm flipH="1" rot="10800000">
            <a:off x="-5081" y="1981199"/>
            <a:ext cx="1702589" cy="541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65024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5" name="Numero diapositiva"/>
          <p:cNvSpPr txBox="1"/>
          <p:nvPr>
            <p:ph type="sldNum" sz="quarter" idx="2"/>
          </p:nvPr>
        </p:nvSpPr>
        <p:spPr>
          <a:xfrm>
            <a:off x="894310" y="1989158"/>
            <a:ext cx="504384" cy="529337"/>
          </a:xfrm>
          <a:prstGeom prst="rect">
            <a:avLst/>
          </a:prstGeom>
        </p:spPr>
        <p:txBody>
          <a:bodyPr lIns="48767" tIns="48767" rIns="48767" bIns="48767"/>
          <a:lstStyle>
            <a:lvl1pPr algn="r" defTabSz="650240">
              <a:defRPr sz="2800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contenu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sto titolo"/>
          <p:cNvSpPr txBox="1"/>
          <p:nvPr>
            <p:ph type="title"/>
          </p:nvPr>
        </p:nvSpPr>
        <p:spPr>
          <a:xfrm>
            <a:off x="894079" y="1608666"/>
            <a:ext cx="11216642" cy="1413935"/>
          </a:xfrm>
          <a:prstGeom prst="rect">
            <a:avLst/>
          </a:prstGeom>
        </p:spPr>
        <p:txBody>
          <a:bodyPr lIns="48767" tIns="48767" rIns="48767" bIns="48767" anchor="ctr"/>
          <a:lstStyle>
            <a:lvl1pPr defTabSz="1300480">
              <a:lnSpc>
                <a:spcPct val="90000"/>
              </a:lnSpc>
              <a:defRPr cap="none" spc="0" sz="62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Testo titolo</a:t>
            </a:r>
          </a:p>
        </p:txBody>
      </p:sp>
      <p:sp>
        <p:nvSpPr>
          <p:cNvPr id="273" name="Corpo livello uno…"/>
          <p:cNvSpPr txBox="1"/>
          <p:nvPr>
            <p:ph type="body" idx="1"/>
          </p:nvPr>
        </p:nvSpPr>
        <p:spPr>
          <a:xfrm>
            <a:off x="894079" y="3166533"/>
            <a:ext cx="11216642" cy="4641428"/>
          </a:xfrm>
          <a:prstGeom prst="rect">
            <a:avLst/>
          </a:prstGeom>
        </p:spPr>
        <p:txBody>
          <a:bodyPr lIns="48767" tIns="48767" rIns="48767" bIns="48767" anchor="t"/>
          <a:lstStyle>
            <a:lvl1pPr marL="310242" indent="-310242" defTabSz="1300480">
              <a:lnSpc>
                <a:spcPct val="90000"/>
              </a:lnSpc>
              <a:spcBef>
                <a:spcPts val="1400"/>
              </a:spcBef>
              <a:buClrTx/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19150" indent="-361950" defTabSz="1300480">
              <a:lnSpc>
                <a:spcPct val="90000"/>
              </a:lnSpc>
              <a:spcBef>
                <a:spcPts val="1400"/>
              </a:spcBef>
              <a:buClrTx/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48739" indent="-434339" defTabSz="1300480">
              <a:lnSpc>
                <a:spcPct val="90000"/>
              </a:lnSpc>
              <a:spcBef>
                <a:spcPts val="1400"/>
              </a:spcBef>
              <a:buClrTx/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54200" indent="-482600" defTabSz="1300480">
              <a:lnSpc>
                <a:spcPct val="90000"/>
              </a:lnSpc>
              <a:spcBef>
                <a:spcPts val="1400"/>
              </a:spcBef>
              <a:buClrTx/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11400" indent="-482600" defTabSz="1300480">
              <a:lnSpc>
                <a:spcPct val="90000"/>
              </a:lnSpc>
              <a:spcBef>
                <a:spcPts val="1400"/>
              </a:spcBef>
              <a:buClrTx/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74" name="Numero diapositiva"/>
          <p:cNvSpPr txBox="1"/>
          <p:nvPr>
            <p:ph type="sldNum" sz="quarter" idx="2"/>
          </p:nvPr>
        </p:nvSpPr>
        <p:spPr>
          <a:xfrm>
            <a:off x="11787362" y="8024622"/>
            <a:ext cx="323359" cy="338837"/>
          </a:xfrm>
          <a:prstGeom prst="rect">
            <a:avLst/>
          </a:prstGeom>
        </p:spPr>
        <p:txBody>
          <a:bodyPr lIns="48767" tIns="48767" rIns="48767" bIns="48767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sto titolo"/>
          <p:cNvSpPr txBox="1"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Testo titolo</a:t>
            </a:r>
          </a:p>
        </p:txBody>
      </p:sp>
      <p:sp>
        <p:nvSpPr>
          <p:cNvPr id="22" name="Corpo livello uno…"/>
          <p:cNvSpPr txBox="1"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Orizzonta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Immagine"/>
          <p:cNvSpPr/>
          <p:nvPr>
            <p:ph type="pic" idx="13"/>
          </p:nvPr>
        </p:nvSpPr>
        <p:spPr>
          <a:xfrm>
            <a:off x="0" y="2717800"/>
            <a:ext cx="13004800" cy="7035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1" name="Testo titolo"/>
          <p:cNvSpPr txBox="1"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Testo titolo</a:t>
            </a:r>
          </a:p>
        </p:txBody>
      </p:sp>
      <p:sp>
        <p:nvSpPr>
          <p:cNvPr id="32" name="Corpo livello uno…"/>
          <p:cNvSpPr txBox="1"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sto titolo"/>
          <p:cNvSpPr txBox="1"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/>
            <a:r>
              <a:t>Testo titolo</a:t>
            </a:r>
          </a:p>
        </p:txBody>
      </p:sp>
      <p:sp>
        <p:nvSpPr>
          <p:cNvPr id="4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Immagine"/>
          <p:cNvSpPr/>
          <p:nvPr>
            <p:ph type="pic" idx="13"/>
          </p:nvPr>
        </p:nvSpPr>
        <p:spPr>
          <a:xfrm>
            <a:off x="6496050" y="635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9" name="Testo titolo"/>
          <p:cNvSpPr txBox="1"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50" name="Corpo livello uno…"/>
          <p:cNvSpPr txBox="1"/>
          <p:nvPr>
            <p:ph type="body" sz="quarter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5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67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Immagine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6" name="Testo titolo"/>
          <p:cNvSpPr txBox="1"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77" name="Corpo livello uno…"/>
          <p:cNvSpPr txBox="1"/>
          <p:nvPr>
            <p:ph type="body" sz="half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orpo livello uno…"/>
          <p:cNvSpPr txBox="1"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sto titolo"/>
          <p:cNvSpPr txBox="1"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Testo titolo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6311897" y="9258299"/>
            <a:ext cx="352045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4699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9398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4097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18796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3495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28194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2893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7592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2291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Il bullismo"/>
          <p:cNvSpPr txBox="1"/>
          <p:nvPr>
            <p:ph type="title" idx="4294967295"/>
          </p:nvPr>
        </p:nvSpPr>
        <p:spPr>
          <a:xfrm>
            <a:off x="2064120" y="4195919"/>
            <a:ext cx="8876560" cy="1361762"/>
          </a:xfrm>
          <a:prstGeom prst="rect">
            <a:avLst/>
          </a:prstGeom>
        </p:spPr>
        <p:txBody>
          <a:bodyPr/>
          <a:lstStyle>
            <a:lvl1pPr algn="ctr">
              <a:defRPr spc="959" sz="6000">
                <a:solidFill>
                  <a:srgbClr val="000000"/>
                </a:solidFill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Il bullismo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HE COSA È..."/>
          <p:cNvSpPr txBox="1"/>
          <p:nvPr>
            <p:ph type="title" idx="4294967295"/>
          </p:nvPr>
        </p:nvSpPr>
        <p:spPr>
          <a:xfrm>
            <a:off x="1749439" y="725195"/>
            <a:ext cx="9505922" cy="1366273"/>
          </a:xfrm>
          <a:prstGeom prst="rect">
            <a:avLst/>
          </a:prstGeom>
        </p:spPr>
        <p:txBody>
          <a:bodyPr lIns="47999" tIns="47999" rIns="47999" bIns="47999"/>
          <a:lstStyle>
            <a:lvl1pPr algn="ctr">
              <a:defRPr spc="959" sz="6000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CHE COSA È...</a:t>
            </a:r>
          </a:p>
        </p:txBody>
      </p:sp>
      <p:sp>
        <p:nvSpPr>
          <p:cNvPr id="286" name="Titolo 1"/>
          <p:cNvSpPr txBox="1"/>
          <p:nvPr/>
        </p:nvSpPr>
        <p:spPr>
          <a:xfrm>
            <a:off x="571460" y="2512076"/>
            <a:ext cx="11861880" cy="5963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normAutofit fontScale="100000" lnSpcReduction="0"/>
          </a:bodyPr>
          <a:lstStyle/>
          <a:p>
            <a:pPr defTabSz="650240">
              <a:lnSpc>
                <a:spcPct val="90000"/>
              </a:lnSpc>
              <a:spcBef>
                <a:spcPts val="800"/>
              </a:spcBef>
              <a:defRPr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“Un bambino che subisce prepotenze, è vittima di bullismo, quando è esposto ripetutamente e per lungo tempo alle azioni ostili di uno o più compagni” e quando queste azioni sono compiute in una situazione di “squilibrio di forze, ossia in una relazione asimmetrica: il ragazzo esposto ai tormenti evidenzia difficoltà nel difendersi”</a:t>
            </a:r>
          </a:p>
          <a:p>
            <a:pPr defTabSz="650240">
              <a:lnSpc>
                <a:spcPct val="90000"/>
              </a:lnSpc>
              <a:spcBef>
                <a:spcPts val="800"/>
              </a:spcBef>
              <a:defRPr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650240">
              <a:lnSpc>
                <a:spcPct val="90000"/>
              </a:lnSpc>
              <a:spcBef>
                <a:spcPts val="800"/>
              </a:spcBef>
              <a:defRPr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(Dan Olweus, 1993)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 Box 2"/>
          <p:cNvSpPr txBox="1"/>
          <p:nvPr/>
        </p:nvSpPr>
        <p:spPr>
          <a:xfrm>
            <a:off x="1475245" y="1679307"/>
            <a:ext cx="10054310" cy="6096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marL="456847" indent="-456847" algn="l" defTabSz="650240">
              <a:lnSpc>
                <a:spcPct val="80000"/>
              </a:lnSpc>
              <a:spcBef>
                <a:spcPts val="8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Comportamento ludico, ma non aggressivo</a:t>
            </a:r>
          </a:p>
          <a:p>
            <a:pPr marL="456847" indent="-456847" algn="l" defTabSz="650240">
              <a:lnSpc>
                <a:spcPct val="80000"/>
              </a:lnSpc>
              <a:spcBef>
                <a:spcPts val="8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456847" indent="-456847" algn="l" defTabSz="650240">
              <a:lnSpc>
                <a:spcPct val="80000"/>
              </a:lnSpc>
              <a:spcBef>
                <a:spcPts val="8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Attacchi gravi con armi, coltelli</a:t>
            </a:r>
          </a:p>
          <a:p>
            <a:pPr marL="456847" indent="-456847" algn="l" defTabSz="650240">
              <a:lnSpc>
                <a:spcPct val="80000"/>
              </a:lnSpc>
              <a:spcBef>
                <a:spcPts val="8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456847" indent="-456847" algn="l" defTabSz="650240">
              <a:lnSpc>
                <a:spcPct val="80000"/>
              </a:lnSpc>
              <a:spcBef>
                <a:spcPts val="8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Furti di materiale costoso</a:t>
            </a:r>
          </a:p>
          <a:p>
            <a:pPr marL="456847" indent="-456847" algn="l" defTabSz="650240">
              <a:lnSpc>
                <a:spcPct val="80000"/>
              </a:lnSpc>
              <a:spcBef>
                <a:spcPts val="8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456847" indent="-456847" algn="l" defTabSz="650240">
              <a:lnSpc>
                <a:spcPct val="80000"/>
              </a:lnSpc>
              <a:spcBef>
                <a:spcPts val="8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Minacce di gravi aggressioni alla persona</a:t>
            </a:r>
          </a:p>
          <a:p>
            <a:pPr marL="456847" indent="-456847" algn="l" defTabSz="650240">
              <a:lnSpc>
                <a:spcPct val="80000"/>
              </a:lnSpc>
              <a:spcBef>
                <a:spcPts val="8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456847" indent="-456847" algn="l" defTabSz="650240">
              <a:lnSpc>
                <a:spcPct val="80000"/>
              </a:lnSpc>
              <a:spcBef>
                <a:spcPts val="8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Molestie severe</a:t>
            </a:r>
          </a:p>
          <a:p>
            <a:pPr marL="456847" indent="-456847" algn="l" defTabSz="650240">
              <a:lnSpc>
                <a:spcPct val="80000"/>
              </a:lnSpc>
              <a:spcBef>
                <a:spcPts val="8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456847" indent="-456847" algn="l" defTabSz="650240">
              <a:lnSpc>
                <a:spcPct val="80000"/>
              </a:lnSpc>
              <a:spcBef>
                <a:spcPts val="8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Abuso sessuale</a:t>
            </a:r>
          </a:p>
        </p:txBody>
      </p:sp>
      <p:sp>
        <p:nvSpPr>
          <p:cNvPr id="289" name="Text Box 2"/>
          <p:cNvSpPr txBox="1"/>
          <p:nvPr/>
        </p:nvSpPr>
        <p:spPr>
          <a:xfrm>
            <a:off x="905530" y="540371"/>
            <a:ext cx="11193740" cy="113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marL="661529" indent="-661529" defTabSz="650240">
              <a:lnSpc>
                <a:spcPct val="80000"/>
              </a:lnSpc>
              <a:spcBef>
                <a:spcPts val="800"/>
              </a:spcBef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6000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...E COSA NON È IL BULLISMO</a:t>
            </a:r>
          </a:p>
        </p:txBody>
      </p:sp>
      <p:sp>
        <p:nvSpPr>
          <p:cNvPr id="290" name="(In queste situazioni è necessaria una denuncia all’autorità giudiziaria)"/>
          <p:cNvSpPr txBox="1"/>
          <p:nvPr/>
        </p:nvSpPr>
        <p:spPr>
          <a:xfrm>
            <a:off x="1515010" y="8289826"/>
            <a:ext cx="10014544" cy="1153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661529" indent="-661529" defTabSz="650240">
              <a:lnSpc>
                <a:spcPct val="80000"/>
              </a:lnSpc>
              <a:spcBef>
                <a:spcPts val="800"/>
              </a:spcBef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400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    (In queste situazioni è necessaria una denuncia all’autorità giudiziaria)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 Box 1"/>
          <p:cNvSpPr txBox="1"/>
          <p:nvPr/>
        </p:nvSpPr>
        <p:spPr>
          <a:xfrm>
            <a:off x="532613" y="567720"/>
            <a:ext cx="11939574" cy="113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spAutoFit/>
          </a:bodyPr>
          <a:lstStyle>
            <a:lvl1pPr defTabSz="650240"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0927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198100" algn="l"/>
                <a:tab pos="10845800" algn="l"/>
                <a:tab pos="11480800" algn="l"/>
                <a:tab pos="12128500" algn="l"/>
                <a:tab pos="12763500" algn="l"/>
              </a:tabLst>
              <a:defRPr sz="6000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LUOGHI COMUNI SUL BULLISMO</a:t>
            </a:r>
          </a:p>
        </p:txBody>
      </p:sp>
      <p:sp>
        <p:nvSpPr>
          <p:cNvPr id="293" name="Text Box 2"/>
          <p:cNvSpPr txBox="1"/>
          <p:nvPr/>
        </p:nvSpPr>
        <p:spPr>
          <a:xfrm>
            <a:off x="956835" y="1874900"/>
            <a:ext cx="11091130" cy="7675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numCol="2" spcCol="554556"/>
          <a:lstStyle/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Il bullismo, in fondo, è solo “una ragazzata”.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Il bullismo fa parte della crescita.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Chi subisce le prepotenze dovrebbe imparare a difendersi. 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volte le vittime se lo meritano.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Il bullismo è un fenomeno proprio delle zone più povere e degradate.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Il bullismo deriva dalla competizione per ottenere buoni voti a scuola.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 bulli sono in genere maschi.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Il bullo ha una bassa autostima e al di là delle apparenze è ansioso e insicuro.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 Box 1"/>
          <p:cNvSpPr txBox="1"/>
          <p:nvPr/>
        </p:nvSpPr>
        <p:spPr>
          <a:xfrm>
            <a:off x="959608" y="570543"/>
            <a:ext cx="11085584" cy="113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spAutoFit/>
          </a:bodyPr>
          <a:lstStyle>
            <a:lvl1pPr defTabSz="650240"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0927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198100" algn="l"/>
                <a:tab pos="10845800" algn="l"/>
                <a:tab pos="11480800" algn="l"/>
                <a:tab pos="12128500" algn="l"/>
                <a:tab pos="12763500" algn="l"/>
              </a:tabLst>
              <a:defRPr sz="6000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IL FENOMENO DEL BULLISMO</a:t>
            </a:r>
          </a:p>
        </p:txBody>
      </p:sp>
      <p:pic>
        <p:nvPicPr>
          <p:cNvPr id="296" name="F409CD23-D555-4F55-9368-4FAA2D7E69C4-L0-001.jpeg" descr="F409CD23-D555-4F55-9368-4FAA2D7E69C4-L0-001.jpeg"/>
          <p:cNvPicPr>
            <a:picLocks noChangeAspect="1"/>
          </p:cNvPicPr>
          <p:nvPr/>
        </p:nvPicPr>
        <p:blipFill>
          <a:blip r:embed="rId2">
            <a:extLst/>
          </a:blip>
          <a:srcRect l="0" t="0" r="43034" b="0"/>
          <a:stretch>
            <a:fillRect/>
          </a:stretch>
        </p:blipFill>
        <p:spPr>
          <a:xfrm>
            <a:off x="959608" y="1709479"/>
            <a:ext cx="7515005" cy="7413317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Text Box 2"/>
          <p:cNvSpPr txBox="1"/>
          <p:nvPr/>
        </p:nvSpPr>
        <p:spPr>
          <a:xfrm>
            <a:off x="6846877" y="3027595"/>
            <a:ext cx="5030467" cy="369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defTabSz="650240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0927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198100" algn="l"/>
                <a:tab pos="10845800" algn="l"/>
                <a:tab pos="11480800" algn="l"/>
                <a:tab pos="12128500" algn="l"/>
                <a:tab pos="12763500" algn="l"/>
              </a:tabLst>
              <a:defRPr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Non è un disturbo, </a:t>
            </a:r>
          </a:p>
          <a:p>
            <a:pPr defTabSz="650240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0927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198100" algn="l"/>
                <a:tab pos="10845800" algn="l"/>
                <a:tab pos="11480800" algn="l"/>
                <a:tab pos="12128500" algn="l"/>
                <a:tab pos="12763500" algn="l"/>
              </a:tabLst>
              <a:defRPr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ma è una forte manifestazione di disagio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 Box 1"/>
          <p:cNvSpPr txBox="1"/>
          <p:nvPr/>
        </p:nvSpPr>
        <p:spPr>
          <a:xfrm>
            <a:off x="959608" y="570543"/>
            <a:ext cx="11085584" cy="113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spAutoFit/>
          </a:bodyPr>
          <a:lstStyle>
            <a:lvl1pPr defTabSz="650240"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0927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198100" algn="l"/>
                <a:tab pos="10845800" algn="l"/>
                <a:tab pos="11480800" algn="l"/>
                <a:tab pos="12128500" algn="l"/>
                <a:tab pos="12763500" algn="l"/>
              </a:tabLst>
              <a:defRPr sz="6000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IL FENOMENO DEL BULLISMO</a:t>
            </a:r>
          </a:p>
        </p:txBody>
      </p:sp>
      <p:sp>
        <p:nvSpPr>
          <p:cNvPr id="300" name="Text Box 2"/>
          <p:cNvSpPr txBox="1"/>
          <p:nvPr/>
        </p:nvSpPr>
        <p:spPr>
          <a:xfrm>
            <a:off x="707243" y="1920109"/>
            <a:ext cx="11590314" cy="719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defTabSz="650240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0927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198100" algn="l"/>
                <a:tab pos="10845800" algn="l"/>
                <a:tab pos="11480800" algn="l"/>
                <a:tab pos="12128500" algn="l"/>
                <a:tab pos="12763500" algn="l"/>
              </a:tabLst>
              <a:defRPr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Protagonisti: il </a:t>
            </a:r>
            <a:r>
              <a:rPr b="1"/>
              <a:t>bullo</a:t>
            </a:r>
            <a:r>
              <a:t>, la </a:t>
            </a:r>
            <a:r>
              <a:rPr b="1"/>
              <a:t>vittima</a:t>
            </a:r>
            <a:r>
              <a:t>, gli </a:t>
            </a:r>
            <a:r>
              <a:rPr b="1"/>
              <a:t>spettatori</a:t>
            </a:r>
          </a:p>
        </p:txBody>
      </p:sp>
      <p:pic>
        <p:nvPicPr>
          <p:cNvPr id="301" name="6B0A5702-DDA8-4BEE-955E-7F705E0C5633-L0-001.jpeg" descr="6B0A5702-DDA8-4BEE-955E-7F705E0C5633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9275" y="3138993"/>
            <a:ext cx="10826250" cy="60951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 Box 1"/>
          <p:cNvSpPr txBox="1"/>
          <p:nvPr/>
        </p:nvSpPr>
        <p:spPr>
          <a:xfrm>
            <a:off x="959608" y="570543"/>
            <a:ext cx="11085584" cy="113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spAutoFit/>
          </a:bodyPr>
          <a:lstStyle>
            <a:lvl1pPr defTabSz="650240"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0927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198100" algn="l"/>
                <a:tab pos="10845800" algn="l"/>
                <a:tab pos="11480800" algn="l"/>
                <a:tab pos="12128500" algn="l"/>
                <a:tab pos="12763500" algn="l"/>
              </a:tabLst>
              <a:defRPr sz="6000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IL FENOMENO DEL BULLISMO</a:t>
            </a:r>
          </a:p>
        </p:txBody>
      </p:sp>
      <p:sp>
        <p:nvSpPr>
          <p:cNvPr id="304" name="Text Box 2"/>
          <p:cNvSpPr txBox="1"/>
          <p:nvPr/>
        </p:nvSpPr>
        <p:spPr>
          <a:xfrm>
            <a:off x="947261" y="2606060"/>
            <a:ext cx="11110278" cy="8669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/>
          <a:lstStyle/>
          <a:p>
            <a:pPr marL="404636" indent="-404636" algn="l" defTabSz="650240">
              <a:spcBef>
                <a:spcPts val="7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b="1" sz="31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Intenzionalità:</a:t>
            </a:r>
            <a:r>
              <a:rPr b="0"/>
              <a:t> il bullo mette in atto intenzionalmente dei comportamenti fisici, verbali o psicologici con lo scopo di offendere l’altro e di arrecargli danno o disagio;</a:t>
            </a:r>
          </a:p>
          <a:p>
            <a:pPr marL="404636" indent="-404636" algn="l" defTabSz="650240">
              <a:spcBef>
                <a:spcPts val="7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1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404636" indent="-404636" algn="l" defTabSz="650240">
              <a:lnSpc>
                <a:spcPct val="80000"/>
              </a:lnSpc>
              <a:spcBef>
                <a:spcPts val="7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b="1" sz="31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Persistenza:</a:t>
            </a:r>
            <a:r>
              <a:rPr b="0"/>
              <a:t> sebbene anche un singolo episodio possa essere considerato una forma di bullismo, l’interazione bullo-vittima è caratterizzata dalla ripetitività di comportamenti di prepotenza protratti nel tempo;</a:t>
            </a:r>
          </a:p>
          <a:p>
            <a:pPr marL="404636" indent="-404636" algn="l" defTabSz="650240">
              <a:lnSpc>
                <a:spcPct val="80000"/>
              </a:lnSpc>
              <a:spcBef>
                <a:spcPts val="7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b="1" sz="31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404636" indent="-404636" algn="l" defTabSz="650240">
              <a:lnSpc>
                <a:spcPct val="80000"/>
              </a:lnSpc>
              <a:spcBef>
                <a:spcPts val="700"/>
              </a:spcBef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b="1" sz="31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Interazione asimmetrica</a:t>
            </a:r>
            <a:r>
              <a:rPr b="0"/>
              <a:t>, fondata sul disequilibrio e sulla disuguaglianza di forza fisica e/o psicologica tra il bullo che agisce e la vittima che spesso non è in grado di difendersi;</a:t>
            </a:r>
          </a:p>
        </p:txBody>
      </p:sp>
      <p:sp>
        <p:nvSpPr>
          <p:cNvPr id="305" name="TRATTI DISTINTIVI"/>
          <p:cNvSpPr txBox="1"/>
          <p:nvPr/>
        </p:nvSpPr>
        <p:spPr>
          <a:xfrm>
            <a:off x="4268978" y="1541236"/>
            <a:ext cx="4466845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D71A16"/>
                </a:solidFill>
              </a:defRPr>
            </a:lvl1pPr>
          </a:lstStyle>
          <a:p>
            <a:pPr/>
            <a:r>
              <a:t>TRATTI DISTINTIVI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 Box 1"/>
          <p:cNvSpPr txBox="1"/>
          <p:nvPr/>
        </p:nvSpPr>
        <p:spPr>
          <a:xfrm>
            <a:off x="959608" y="570543"/>
            <a:ext cx="11085584" cy="113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spAutoFit/>
          </a:bodyPr>
          <a:lstStyle>
            <a:lvl1pPr defTabSz="650240"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0927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198100" algn="l"/>
                <a:tab pos="10845800" algn="l"/>
                <a:tab pos="11480800" algn="l"/>
                <a:tab pos="12128500" algn="l"/>
                <a:tab pos="12763500" algn="l"/>
              </a:tabLst>
              <a:defRPr sz="6000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IL FENOMENO DEL BULLISMO</a:t>
            </a:r>
          </a:p>
        </p:txBody>
      </p:sp>
      <p:sp>
        <p:nvSpPr>
          <p:cNvPr id="308" name="Text Box 2"/>
          <p:cNvSpPr txBox="1"/>
          <p:nvPr/>
        </p:nvSpPr>
        <p:spPr>
          <a:xfrm>
            <a:off x="959608" y="1717893"/>
            <a:ext cx="11085584" cy="6605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/>
          <a:lstStyle/>
          <a:p>
            <a:pPr marL="391583" indent="-391583" algn="l" defTabSz="650240">
              <a:spcBef>
                <a:spcPts val="800"/>
              </a:spcBef>
              <a:buSzPct val="90000"/>
              <a:buChar char="•"/>
              <a:tabLst>
                <a:tab pos="647700" algn="l"/>
                <a:tab pos="12700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3881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493500" algn="l"/>
                <a:tab pos="12153900" algn="l"/>
                <a:tab pos="12776200" algn="l"/>
                <a:tab pos="13436600" algn="l"/>
              </a:tabLst>
              <a:defRPr b="1"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spcBef>
                <a:spcPts val="800"/>
              </a:spcBef>
              <a:buSzPct val="90000"/>
              <a:buChar char="•"/>
              <a:tabLst>
                <a:tab pos="647700" algn="l"/>
                <a:tab pos="12700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3881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493500" algn="l"/>
                <a:tab pos="12153900" algn="l"/>
                <a:tab pos="12776200" algn="l"/>
                <a:tab pos="13436600" algn="l"/>
              </a:tabLst>
              <a:defRPr b="1"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Prepotenze dirette fisiche</a:t>
            </a:r>
            <a:r>
              <a:rPr b="0"/>
              <a:t>: manifestazioni aperte e visibili di prevaricazione nei confronti della vittima di tipo fisico (colpi, pugni, calci), anche a oggetti di proprietà di quest’ultima</a:t>
            </a:r>
          </a:p>
          <a:p>
            <a:pPr marL="391583" indent="-391583" algn="l" defTabSz="650240">
              <a:spcBef>
                <a:spcPts val="800"/>
              </a:spcBef>
              <a:buSzPct val="90000"/>
              <a:buChar char="•"/>
              <a:tabLst>
                <a:tab pos="647700" algn="l"/>
                <a:tab pos="12700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3881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4935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spcBef>
                <a:spcPts val="800"/>
              </a:spcBef>
              <a:buSzPct val="90000"/>
              <a:buChar char="•"/>
              <a:tabLst>
                <a:tab pos="647700" algn="l"/>
                <a:tab pos="12700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3881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493500" algn="l"/>
                <a:tab pos="12153900" algn="l"/>
                <a:tab pos="12776200" algn="l"/>
                <a:tab pos="13436600" algn="l"/>
              </a:tabLst>
              <a:defRPr b="1"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Prepotenze verbali</a:t>
            </a:r>
            <a:r>
              <a:rPr b="0"/>
              <a:t>: ad esempio minacce e offese</a:t>
            </a:r>
          </a:p>
          <a:p>
            <a:pPr marL="391583" indent="-391583" algn="l" defTabSz="650240">
              <a:spcBef>
                <a:spcPts val="800"/>
              </a:spcBef>
              <a:buSzPct val="90000"/>
              <a:buChar char="•"/>
              <a:tabLst>
                <a:tab pos="647700" algn="l"/>
                <a:tab pos="12700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3881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4935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spcBef>
                <a:spcPts val="800"/>
              </a:spcBef>
              <a:buSzPct val="90000"/>
              <a:buChar char="•"/>
              <a:tabLst>
                <a:tab pos="647700" algn="l"/>
                <a:tab pos="12700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3881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493500" algn="l"/>
                <a:tab pos="12153900" algn="l"/>
                <a:tab pos="12776200" algn="l"/>
                <a:tab pos="13436600" algn="l"/>
              </a:tabLst>
              <a:defRPr b="1"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Prepotenze relazionali</a:t>
            </a:r>
            <a:r>
              <a:rPr b="0"/>
              <a:t>: più nascoste e sottili, più difficilmente rilevabili (esclusione dal gruppo, diffusione di calunnie sui compagni)</a:t>
            </a:r>
          </a:p>
        </p:txBody>
      </p:sp>
      <p:sp>
        <p:nvSpPr>
          <p:cNvPr id="309" name="Nei maschi prevalgono le prime e nelle femmine le seconde."/>
          <p:cNvSpPr txBox="1"/>
          <p:nvPr/>
        </p:nvSpPr>
        <p:spPr>
          <a:xfrm>
            <a:off x="825686" y="8402835"/>
            <a:ext cx="11353429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650240">
              <a:lnSpc>
                <a:spcPct val="80000"/>
              </a:lnSpc>
              <a:spcBef>
                <a:spcPts val="800"/>
              </a:spcBef>
              <a:tabLst>
                <a:tab pos="647700" algn="l"/>
                <a:tab pos="12700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3881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4935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Nei maschi prevalgono le prime e nelle femmine le seconde.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Le forme di bullismo assumono…"/>
          <p:cNvSpPr txBox="1"/>
          <p:nvPr/>
        </p:nvSpPr>
        <p:spPr>
          <a:xfrm>
            <a:off x="755731" y="486605"/>
            <a:ext cx="11493338" cy="277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61529" indent="-661529" defTabSz="650240">
              <a:lnSpc>
                <a:spcPct val="80000"/>
              </a:lnSpc>
              <a:spcBef>
                <a:spcPts val="800"/>
              </a:spcBef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Le forme di bullismo assumono </a:t>
            </a:r>
          </a:p>
          <a:p>
            <a:pPr marL="661529" indent="-661529" defTabSz="650240">
              <a:lnSpc>
                <a:spcPct val="80000"/>
              </a:lnSpc>
              <a:spcBef>
                <a:spcPts val="800"/>
              </a:spcBef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b="1"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caratteristiche diverse a seconda del periodo dello sviluppo</a:t>
            </a:r>
            <a:r>
              <a:rPr b="0"/>
              <a:t>: </a:t>
            </a:r>
          </a:p>
          <a:p>
            <a:pPr marL="661529" indent="-661529" defTabSz="650240">
              <a:lnSpc>
                <a:spcPct val="80000"/>
              </a:lnSpc>
              <a:spcBef>
                <a:spcPts val="800"/>
              </a:spcBef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fino alla preadolescenza riscontrano maggiori modalità fisiche/o verbali, </a:t>
            </a:r>
          </a:p>
          <a:p>
            <a:pPr marL="661529" indent="-661529" defTabSz="650240">
              <a:lnSpc>
                <a:spcPct val="80000"/>
              </a:lnSpc>
              <a:spcBef>
                <a:spcPts val="800"/>
              </a:spcBef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 successivamente secondo modalità più subdole ed espresse in forma indiretta</a:t>
            </a:r>
          </a:p>
        </p:txBody>
      </p:sp>
      <p:pic>
        <p:nvPicPr>
          <p:cNvPr id="312" name="2E54A312-5C29-4AA0-B05D-DD62766B9312-L0-001.jpeg" descr="2E54A312-5C29-4AA0-B05D-DD62766B9312-L0-001.jpeg"/>
          <p:cNvPicPr>
            <a:picLocks noChangeAspect="1"/>
          </p:cNvPicPr>
          <p:nvPr/>
        </p:nvPicPr>
        <p:blipFill>
          <a:blip r:embed="rId2">
            <a:extLst/>
          </a:blip>
          <a:srcRect l="0" t="10504" r="0" b="10504"/>
          <a:stretch>
            <a:fillRect/>
          </a:stretch>
        </p:blipFill>
        <p:spPr>
          <a:xfrm>
            <a:off x="614459" y="3262825"/>
            <a:ext cx="11775922" cy="62012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