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 b="def" i="def"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-5186"/>
              <a:lumOff val="-1238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satOff val="-5186"/>
              <a:lumOff val="-2840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2">
            <a:satOff val="44164"/>
            <a:lumOff val="14231"/>
          </a:schemeClr>
        </a:fontRef>
        <a:schemeClr val="accent2">
          <a:satOff val="44164"/>
          <a:lumOff val="1423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1" name="Shape 28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sto titolo"/>
          <p:cNvSpPr txBox="1"/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/>
            <a:r>
              <a:t>Testo titolo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magine"/>
          <p:cNvSpPr/>
          <p:nvPr>
            <p:ph type="pic" sz="half" idx="13"/>
          </p:nvPr>
        </p:nvSpPr>
        <p:spPr>
          <a:xfrm>
            <a:off x="6502400" y="4879052"/>
            <a:ext cx="6502400" cy="48768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Immagine"/>
          <p:cNvSpPr/>
          <p:nvPr>
            <p:ph type="pic" sz="half" idx="14"/>
          </p:nvPr>
        </p:nvSpPr>
        <p:spPr>
          <a:xfrm>
            <a:off x="6502400" y="0"/>
            <a:ext cx="6502400" cy="4876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" name="Immagine"/>
          <p:cNvSpPr/>
          <p:nvPr>
            <p:ph type="pic" idx="15"/>
          </p:nvPr>
        </p:nvSpPr>
        <p:spPr>
          <a:xfrm>
            <a:off x="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Giovanni Mela"/>
          <p:cNvSpPr txBox="1"/>
          <p:nvPr>
            <p:ph type="body" sz="quarter" idx="13"/>
          </p:nvPr>
        </p:nvSpPr>
        <p:spPr>
          <a:xfrm>
            <a:off x="1270000" y="6362700"/>
            <a:ext cx="10464800" cy="520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pPr/>
            <a:r>
              <a:t>–Giovanni Mela</a:t>
            </a:r>
          </a:p>
        </p:txBody>
      </p:sp>
      <p:sp>
        <p:nvSpPr>
          <p:cNvPr id="104" name="“Inserisci qui una citazione”."/>
          <p:cNvSpPr txBox="1"/>
          <p:nvPr>
            <p:ph type="body" sz="quarter" idx="14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pPr/>
            <a:r>
              <a:t>“Inserisci qui una citazione”. </a:t>
            </a:r>
          </a:p>
        </p:txBody>
      </p:sp>
      <p:sp>
        <p:nvSpPr>
          <p:cNvPr id="10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zione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–Giovanni Mela"/>
          <p:cNvSpPr txBox="1"/>
          <p:nvPr>
            <p:ph type="body" sz="quarter" idx="13"/>
          </p:nvPr>
        </p:nvSpPr>
        <p:spPr>
          <a:xfrm>
            <a:off x="1270000" y="2959100"/>
            <a:ext cx="10464800" cy="520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pPr/>
            <a:r>
              <a:t>–Giovanni Mela</a:t>
            </a:r>
          </a:p>
        </p:txBody>
      </p:sp>
      <p:sp>
        <p:nvSpPr>
          <p:cNvPr id="113" name="“Inserisci qui una citazione”."/>
          <p:cNvSpPr txBox="1"/>
          <p:nvPr>
            <p:ph type="body" sz="quarter" idx="14"/>
          </p:nvPr>
        </p:nvSpPr>
        <p:spPr>
          <a:xfrm>
            <a:off x="1270000" y="134620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pPr/>
            <a:r>
              <a:t>“Inserisci qui una citazione”. </a:t>
            </a:r>
          </a:p>
        </p:txBody>
      </p:sp>
      <p:sp>
        <p:nvSpPr>
          <p:cNvPr id="114" name="Immagine"/>
          <p:cNvSpPr/>
          <p:nvPr>
            <p:ph type="pic" idx="15"/>
          </p:nvPr>
        </p:nvSpPr>
        <p:spPr>
          <a:xfrm>
            <a:off x="-19050" y="3613150"/>
            <a:ext cx="13004800" cy="613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mmagin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gradFill flip="none" rotWithShape="1">
          <a:gsLst>
            <a:gs pos="0">
              <a:srgbClr val="000000"/>
            </a:gs>
            <a:gs pos="100000">
              <a:srgbClr val="FFFFFF"/>
            </a:gs>
          </a:gsLst>
          <a:lin ang="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22"/>
          <p:cNvGrpSpPr/>
          <p:nvPr/>
        </p:nvGrpSpPr>
        <p:grpSpPr>
          <a:xfrm>
            <a:off x="-1" y="1463039"/>
            <a:ext cx="3040895" cy="7081346"/>
            <a:chOff x="0" y="0"/>
            <a:chExt cx="3040894" cy="7081344"/>
          </a:xfrm>
        </p:grpSpPr>
        <p:sp>
          <p:nvSpPr>
            <p:cNvPr id="137" name="Freeform 11"/>
            <p:cNvSpPr/>
            <p:nvPr/>
          </p:nvSpPr>
          <p:spPr>
            <a:xfrm>
              <a:off x="-1" y="2502911"/>
              <a:ext cx="106369" cy="668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8" name="Freeform 12"/>
            <p:cNvSpPr/>
            <p:nvPr/>
          </p:nvSpPr>
          <p:spPr>
            <a:xfrm>
              <a:off x="137088" y="3122688"/>
              <a:ext cx="688896" cy="2476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9" name="Freeform 13"/>
            <p:cNvSpPr/>
            <p:nvPr/>
          </p:nvSpPr>
          <p:spPr>
            <a:xfrm>
              <a:off x="860160" y="5566080"/>
              <a:ext cx="649729" cy="1515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0" name="Freeform 14"/>
            <p:cNvSpPr/>
            <p:nvPr/>
          </p:nvSpPr>
          <p:spPr>
            <a:xfrm>
              <a:off x="1024512" y="6693888"/>
              <a:ext cx="182401" cy="387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1" name="Freeform 15"/>
            <p:cNvSpPr/>
            <p:nvPr/>
          </p:nvSpPr>
          <p:spPr>
            <a:xfrm>
              <a:off x="106752" y="3171456"/>
              <a:ext cx="876673" cy="3548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2" name="Freeform 16"/>
            <p:cNvSpPr/>
            <p:nvPr/>
          </p:nvSpPr>
          <p:spPr>
            <a:xfrm>
              <a:off x="27805" y="-1"/>
              <a:ext cx="108899" cy="3122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3" name="Freeform 17"/>
            <p:cNvSpPr/>
            <p:nvPr/>
          </p:nvSpPr>
          <p:spPr>
            <a:xfrm>
              <a:off x="82943" y="2897280"/>
              <a:ext cx="84097" cy="526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4" name="Freeform 18"/>
            <p:cNvSpPr/>
            <p:nvPr/>
          </p:nvSpPr>
          <p:spPr>
            <a:xfrm>
              <a:off x="821374" y="5599870"/>
              <a:ext cx="202753" cy="1093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5" name="Freeform 19"/>
            <p:cNvSpPr/>
            <p:nvPr/>
          </p:nvSpPr>
          <p:spPr>
            <a:xfrm>
              <a:off x="826367" y="1247999"/>
              <a:ext cx="2214528" cy="431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6" name="Freeform 20"/>
            <p:cNvSpPr/>
            <p:nvPr/>
          </p:nvSpPr>
          <p:spPr>
            <a:xfrm>
              <a:off x="983807" y="6720768"/>
              <a:ext cx="172417" cy="360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7" name="Freeform 21"/>
            <p:cNvSpPr/>
            <p:nvPr/>
          </p:nvSpPr>
          <p:spPr>
            <a:xfrm>
              <a:off x="821374" y="5472767"/>
              <a:ext cx="38401" cy="236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8" name="Freeform 22"/>
            <p:cNvSpPr/>
            <p:nvPr/>
          </p:nvSpPr>
          <p:spPr>
            <a:xfrm>
              <a:off x="905854" y="6417792"/>
              <a:ext cx="255361" cy="663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62" name="Group 9"/>
          <p:cNvGrpSpPr/>
          <p:nvPr/>
        </p:nvGrpSpPr>
        <p:grpSpPr>
          <a:xfrm>
            <a:off x="28799" y="1219199"/>
            <a:ext cx="2514048" cy="7309826"/>
            <a:chOff x="0" y="0"/>
            <a:chExt cx="2514047" cy="7309825"/>
          </a:xfrm>
        </p:grpSpPr>
        <p:sp>
          <p:nvSpPr>
            <p:cNvPr id="150" name="Freeform 27"/>
            <p:cNvSpPr/>
            <p:nvPr/>
          </p:nvSpPr>
          <p:spPr>
            <a:xfrm>
              <a:off x="-1" y="-1"/>
              <a:ext cx="526081" cy="4693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1" name="Freeform 28"/>
            <p:cNvSpPr/>
            <p:nvPr/>
          </p:nvSpPr>
          <p:spPr>
            <a:xfrm>
              <a:off x="558719" y="4604160"/>
              <a:ext cx="450049" cy="1686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2" name="Freeform 29"/>
            <p:cNvSpPr/>
            <p:nvPr/>
          </p:nvSpPr>
          <p:spPr>
            <a:xfrm>
              <a:off x="1044862" y="6253439"/>
              <a:ext cx="460034" cy="1056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3" name="Freeform 30"/>
            <p:cNvSpPr/>
            <p:nvPr/>
          </p:nvSpPr>
          <p:spPr>
            <a:xfrm>
              <a:off x="526463" y="4654848"/>
              <a:ext cx="589058" cy="2385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4" name="Freeform 31"/>
            <p:cNvSpPr/>
            <p:nvPr/>
          </p:nvSpPr>
          <p:spPr>
            <a:xfrm>
              <a:off x="474655" y="1375104"/>
              <a:ext cx="181985" cy="3228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5" name="Freeform 32"/>
            <p:cNvSpPr/>
            <p:nvPr/>
          </p:nvSpPr>
          <p:spPr>
            <a:xfrm>
              <a:off x="1156607" y="7010304"/>
              <a:ext cx="143617" cy="29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6" name="Freeform 33"/>
            <p:cNvSpPr/>
            <p:nvPr/>
          </p:nvSpPr>
          <p:spPr>
            <a:xfrm>
              <a:off x="506111" y="4382208"/>
              <a:ext cx="87553" cy="544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7" name="Freeform 34"/>
            <p:cNvSpPr/>
            <p:nvPr/>
          </p:nvSpPr>
          <p:spPr>
            <a:xfrm>
              <a:off x="1009151" y="3356159"/>
              <a:ext cx="1504896" cy="2896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8" name="Freeform 35"/>
            <p:cNvSpPr/>
            <p:nvPr/>
          </p:nvSpPr>
          <p:spPr>
            <a:xfrm>
              <a:off x="1115904" y="7041024"/>
              <a:ext cx="128257" cy="26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9" name="Freeform 36"/>
            <p:cNvSpPr/>
            <p:nvPr/>
          </p:nvSpPr>
          <p:spPr>
            <a:xfrm>
              <a:off x="1009151" y="6290687"/>
              <a:ext cx="147073" cy="719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0" name="Freeform 37"/>
            <p:cNvSpPr/>
            <p:nvPr/>
          </p:nvSpPr>
          <p:spPr>
            <a:xfrm>
              <a:off x="1009151" y="6157056"/>
              <a:ext cx="41857" cy="243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1" name="Freeform 38"/>
            <p:cNvSpPr/>
            <p:nvPr/>
          </p:nvSpPr>
          <p:spPr>
            <a:xfrm>
              <a:off x="1044862" y="6744576"/>
              <a:ext cx="224641" cy="565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163" name="Rectangle 6"/>
          <p:cNvSpPr/>
          <p:nvPr/>
        </p:nvSpPr>
        <p:spPr>
          <a:xfrm>
            <a:off x="-1" y="1219199"/>
            <a:ext cx="194305" cy="7314818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8767" tIns="48767" rIns="48767" bIns="48767"/>
          <a:lstStyle/>
          <a:p>
            <a:pPr algn="l" defTabSz="130048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4" name="Freeform 6"/>
          <p:cNvSpPr/>
          <p:nvPr/>
        </p:nvSpPr>
        <p:spPr>
          <a:xfrm>
            <a:off x="-1" y="5831808"/>
            <a:ext cx="1857980" cy="829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1" h="21600" fill="norm" stroke="1" extrusionOk="0">
                <a:moveTo>
                  <a:pt x="16665" y="21600"/>
                </a:moveTo>
                <a:cubicBezTo>
                  <a:pt x="16839" y="21600"/>
                  <a:pt x="16955" y="21470"/>
                  <a:pt x="17013" y="21340"/>
                </a:cubicBezTo>
                <a:cubicBezTo>
                  <a:pt x="17013" y="21210"/>
                  <a:pt x="17071" y="21210"/>
                  <a:pt x="17071" y="21210"/>
                </a:cubicBezTo>
                <a:cubicBezTo>
                  <a:pt x="21484" y="11320"/>
                  <a:pt x="21484" y="11320"/>
                  <a:pt x="21484" y="11320"/>
                </a:cubicBezTo>
                <a:cubicBezTo>
                  <a:pt x="21600" y="11060"/>
                  <a:pt x="21600" y="10540"/>
                  <a:pt x="21484" y="10149"/>
                </a:cubicBezTo>
                <a:cubicBezTo>
                  <a:pt x="17071" y="390"/>
                  <a:pt x="17071" y="390"/>
                  <a:pt x="17071" y="390"/>
                </a:cubicBezTo>
                <a:cubicBezTo>
                  <a:pt x="17071" y="260"/>
                  <a:pt x="17013" y="260"/>
                  <a:pt x="17013" y="260"/>
                </a:cubicBezTo>
                <a:cubicBezTo>
                  <a:pt x="16955" y="130"/>
                  <a:pt x="16839" y="0"/>
                  <a:pt x="1666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lnTo>
                  <a:pt x="16665" y="21600"/>
                </a:lnTo>
                <a:close/>
              </a:path>
            </a:pathLst>
          </a:custGeom>
          <a:solidFill>
            <a:srgbClr val="A53010"/>
          </a:solidFill>
          <a:ln w="12700">
            <a:miter lim="400000"/>
          </a:ln>
        </p:spPr>
        <p:txBody>
          <a:bodyPr lIns="48767" tIns="48767" rIns="48767" bIns="48767"/>
          <a:lstStyle/>
          <a:p>
            <a:pPr algn="l" defTabSz="130048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77" name="Group 22"/>
          <p:cNvGrpSpPr/>
          <p:nvPr/>
        </p:nvGrpSpPr>
        <p:grpSpPr>
          <a:xfrm>
            <a:off x="-1" y="1463039"/>
            <a:ext cx="3040895" cy="7081346"/>
            <a:chOff x="0" y="0"/>
            <a:chExt cx="3040894" cy="7081344"/>
          </a:xfrm>
        </p:grpSpPr>
        <p:sp>
          <p:nvSpPr>
            <p:cNvPr id="165" name="Freeform 11"/>
            <p:cNvSpPr/>
            <p:nvPr/>
          </p:nvSpPr>
          <p:spPr>
            <a:xfrm>
              <a:off x="-1" y="2502911"/>
              <a:ext cx="106369" cy="668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6" name="Freeform 12"/>
            <p:cNvSpPr/>
            <p:nvPr/>
          </p:nvSpPr>
          <p:spPr>
            <a:xfrm>
              <a:off x="137088" y="3122688"/>
              <a:ext cx="688896" cy="2476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7" name="Freeform 13"/>
            <p:cNvSpPr/>
            <p:nvPr/>
          </p:nvSpPr>
          <p:spPr>
            <a:xfrm>
              <a:off x="860160" y="5566080"/>
              <a:ext cx="649729" cy="1515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8" name="Freeform 14"/>
            <p:cNvSpPr/>
            <p:nvPr/>
          </p:nvSpPr>
          <p:spPr>
            <a:xfrm>
              <a:off x="1024512" y="6693888"/>
              <a:ext cx="182401" cy="387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9" name="Freeform 15"/>
            <p:cNvSpPr/>
            <p:nvPr/>
          </p:nvSpPr>
          <p:spPr>
            <a:xfrm>
              <a:off x="106752" y="3171456"/>
              <a:ext cx="876673" cy="3548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0" name="Freeform 16"/>
            <p:cNvSpPr/>
            <p:nvPr/>
          </p:nvSpPr>
          <p:spPr>
            <a:xfrm>
              <a:off x="27805" y="-1"/>
              <a:ext cx="108899" cy="3122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1" name="Freeform 17"/>
            <p:cNvSpPr/>
            <p:nvPr/>
          </p:nvSpPr>
          <p:spPr>
            <a:xfrm>
              <a:off x="82943" y="2897280"/>
              <a:ext cx="84097" cy="526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2" name="Freeform 18"/>
            <p:cNvSpPr/>
            <p:nvPr/>
          </p:nvSpPr>
          <p:spPr>
            <a:xfrm>
              <a:off x="821374" y="5599870"/>
              <a:ext cx="202753" cy="1093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3" name="Freeform 19"/>
            <p:cNvSpPr/>
            <p:nvPr/>
          </p:nvSpPr>
          <p:spPr>
            <a:xfrm>
              <a:off x="826367" y="1247999"/>
              <a:ext cx="2214528" cy="431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4" name="Freeform 20"/>
            <p:cNvSpPr/>
            <p:nvPr/>
          </p:nvSpPr>
          <p:spPr>
            <a:xfrm>
              <a:off x="983807" y="6720768"/>
              <a:ext cx="172417" cy="360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5" name="Freeform 21"/>
            <p:cNvSpPr/>
            <p:nvPr/>
          </p:nvSpPr>
          <p:spPr>
            <a:xfrm>
              <a:off x="821374" y="5472767"/>
              <a:ext cx="38401" cy="236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6" name="Freeform 22"/>
            <p:cNvSpPr/>
            <p:nvPr/>
          </p:nvSpPr>
          <p:spPr>
            <a:xfrm>
              <a:off x="905854" y="6417792"/>
              <a:ext cx="255361" cy="663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90" name="Group 9"/>
          <p:cNvGrpSpPr/>
          <p:nvPr/>
        </p:nvGrpSpPr>
        <p:grpSpPr>
          <a:xfrm>
            <a:off x="28799" y="1219199"/>
            <a:ext cx="2514048" cy="7309826"/>
            <a:chOff x="0" y="0"/>
            <a:chExt cx="2514047" cy="7309825"/>
          </a:xfrm>
        </p:grpSpPr>
        <p:sp>
          <p:nvSpPr>
            <p:cNvPr id="178" name="Freeform 27"/>
            <p:cNvSpPr/>
            <p:nvPr/>
          </p:nvSpPr>
          <p:spPr>
            <a:xfrm>
              <a:off x="-1" y="-1"/>
              <a:ext cx="526081" cy="4693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9" name="Freeform 28"/>
            <p:cNvSpPr/>
            <p:nvPr/>
          </p:nvSpPr>
          <p:spPr>
            <a:xfrm>
              <a:off x="558719" y="4604160"/>
              <a:ext cx="450049" cy="1686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0" name="Freeform 29"/>
            <p:cNvSpPr/>
            <p:nvPr/>
          </p:nvSpPr>
          <p:spPr>
            <a:xfrm>
              <a:off x="1044862" y="6253439"/>
              <a:ext cx="460034" cy="1056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1" name="Freeform 30"/>
            <p:cNvSpPr/>
            <p:nvPr/>
          </p:nvSpPr>
          <p:spPr>
            <a:xfrm>
              <a:off x="526463" y="4654848"/>
              <a:ext cx="589058" cy="2385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2" name="Freeform 31"/>
            <p:cNvSpPr/>
            <p:nvPr/>
          </p:nvSpPr>
          <p:spPr>
            <a:xfrm>
              <a:off x="474655" y="1375104"/>
              <a:ext cx="181985" cy="3228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3" name="Freeform 32"/>
            <p:cNvSpPr/>
            <p:nvPr/>
          </p:nvSpPr>
          <p:spPr>
            <a:xfrm>
              <a:off x="1156607" y="7010304"/>
              <a:ext cx="143617" cy="29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4" name="Freeform 33"/>
            <p:cNvSpPr/>
            <p:nvPr/>
          </p:nvSpPr>
          <p:spPr>
            <a:xfrm>
              <a:off x="506111" y="4382208"/>
              <a:ext cx="87553" cy="544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5" name="Freeform 34"/>
            <p:cNvSpPr/>
            <p:nvPr/>
          </p:nvSpPr>
          <p:spPr>
            <a:xfrm>
              <a:off x="1009151" y="3356159"/>
              <a:ext cx="1504896" cy="2896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6" name="Freeform 35"/>
            <p:cNvSpPr/>
            <p:nvPr/>
          </p:nvSpPr>
          <p:spPr>
            <a:xfrm>
              <a:off x="1115904" y="7041024"/>
              <a:ext cx="128257" cy="26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7" name="Freeform 36"/>
            <p:cNvSpPr/>
            <p:nvPr/>
          </p:nvSpPr>
          <p:spPr>
            <a:xfrm>
              <a:off x="1009151" y="6290687"/>
              <a:ext cx="147073" cy="719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8" name="Freeform 37"/>
            <p:cNvSpPr/>
            <p:nvPr/>
          </p:nvSpPr>
          <p:spPr>
            <a:xfrm>
              <a:off x="1009151" y="6157056"/>
              <a:ext cx="41857" cy="243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9" name="Freeform 38"/>
            <p:cNvSpPr/>
            <p:nvPr/>
          </p:nvSpPr>
          <p:spPr>
            <a:xfrm>
              <a:off x="1044862" y="6744576"/>
              <a:ext cx="224641" cy="565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191" name="Rectangle 6"/>
          <p:cNvSpPr/>
          <p:nvPr/>
        </p:nvSpPr>
        <p:spPr>
          <a:xfrm>
            <a:off x="-1" y="1219199"/>
            <a:ext cx="194305" cy="7314818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8767" tIns="48767" rIns="48767" bIns="48767"/>
          <a:lstStyle/>
          <a:p>
            <a:pPr algn="l" defTabSz="130048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2" name="Freeform 6"/>
          <p:cNvSpPr/>
          <p:nvPr/>
        </p:nvSpPr>
        <p:spPr>
          <a:xfrm>
            <a:off x="-1" y="5831808"/>
            <a:ext cx="1857980" cy="829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1" h="21600" fill="norm" stroke="1" extrusionOk="0">
                <a:moveTo>
                  <a:pt x="16665" y="21600"/>
                </a:moveTo>
                <a:cubicBezTo>
                  <a:pt x="16839" y="21600"/>
                  <a:pt x="16955" y="21470"/>
                  <a:pt x="17013" y="21340"/>
                </a:cubicBezTo>
                <a:cubicBezTo>
                  <a:pt x="17013" y="21210"/>
                  <a:pt x="17071" y="21210"/>
                  <a:pt x="17071" y="21210"/>
                </a:cubicBezTo>
                <a:cubicBezTo>
                  <a:pt x="21484" y="11320"/>
                  <a:pt x="21484" y="11320"/>
                  <a:pt x="21484" y="11320"/>
                </a:cubicBezTo>
                <a:cubicBezTo>
                  <a:pt x="21600" y="11060"/>
                  <a:pt x="21600" y="10540"/>
                  <a:pt x="21484" y="10149"/>
                </a:cubicBezTo>
                <a:cubicBezTo>
                  <a:pt x="17071" y="390"/>
                  <a:pt x="17071" y="390"/>
                  <a:pt x="17071" y="390"/>
                </a:cubicBezTo>
                <a:cubicBezTo>
                  <a:pt x="17071" y="260"/>
                  <a:pt x="17013" y="260"/>
                  <a:pt x="17013" y="260"/>
                </a:cubicBezTo>
                <a:cubicBezTo>
                  <a:pt x="16955" y="130"/>
                  <a:pt x="16839" y="0"/>
                  <a:pt x="1666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lnTo>
                  <a:pt x="16665" y="21600"/>
                </a:lnTo>
                <a:close/>
              </a:path>
            </a:pathLst>
          </a:custGeom>
          <a:solidFill>
            <a:srgbClr val="A53010"/>
          </a:solidFill>
          <a:ln w="12700">
            <a:miter lim="400000"/>
          </a:ln>
        </p:spPr>
        <p:txBody>
          <a:bodyPr lIns="48767" tIns="48767" rIns="48767" bIns="48767"/>
          <a:lstStyle/>
          <a:p>
            <a:pPr algn="l" defTabSz="130048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3" name="Numero diapositiva"/>
          <p:cNvSpPr txBox="1"/>
          <p:nvPr>
            <p:ph type="sldNum" sz="quarter" idx="2"/>
          </p:nvPr>
        </p:nvSpPr>
        <p:spPr>
          <a:xfrm>
            <a:off x="567167" y="6050303"/>
            <a:ext cx="446541" cy="464301"/>
          </a:xfrm>
          <a:prstGeom prst="rect">
            <a:avLst/>
          </a:prstGeom>
        </p:spPr>
        <p:txBody>
          <a:bodyPr lIns="47999" tIns="47999" rIns="47999" bIns="47999" anchor="t"/>
          <a:lstStyle>
            <a:lvl1pPr algn="l" defTabSz="1300480">
              <a:defRPr sz="2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iapositiva titolo">
    <p:bg>
      <p:bgPr>
        <a:gradFill flip="none" rotWithShape="1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roup 22"/>
          <p:cNvGrpSpPr/>
          <p:nvPr/>
        </p:nvGrpSpPr>
        <p:grpSpPr>
          <a:xfrm>
            <a:off x="-1" y="1463039"/>
            <a:ext cx="3041228" cy="7081522"/>
            <a:chOff x="0" y="0"/>
            <a:chExt cx="3041227" cy="7081520"/>
          </a:xfrm>
        </p:grpSpPr>
        <p:sp>
          <p:nvSpPr>
            <p:cNvPr id="200" name="Freeform 11"/>
            <p:cNvSpPr/>
            <p:nvPr/>
          </p:nvSpPr>
          <p:spPr>
            <a:xfrm>
              <a:off x="-1" y="2502746"/>
              <a:ext cx="106682" cy="668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1" name="Freeform 12"/>
            <p:cNvSpPr/>
            <p:nvPr/>
          </p:nvSpPr>
          <p:spPr>
            <a:xfrm>
              <a:off x="137160" y="3122507"/>
              <a:ext cx="689186" cy="2477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2" name="Freeform 13"/>
            <p:cNvSpPr/>
            <p:nvPr/>
          </p:nvSpPr>
          <p:spPr>
            <a:xfrm>
              <a:off x="860213" y="5565987"/>
              <a:ext cx="650241" cy="1515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3" name="Freeform 14"/>
            <p:cNvSpPr/>
            <p:nvPr/>
          </p:nvSpPr>
          <p:spPr>
            <a:xfrm>
              <a:off x="1024467" y="6693748"/>
              <a:ext cx="182881" cy="387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4" name="Freeform 15"/>
            <p:cNvSpPr/>
            <p:nvPr/>
          </p:nvSpPr>
          <p:spPr>
            <a:xfrm>
              <a:off x="106680" y="3171614"/>
              <a:ext cx="877147" cy="3549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5" name="Freeform 16"/>
            <p:cNvSpPr/>
            <p:nvPr/>
          </p:nvSpPr>
          <p:spPr>
            <a:xfrm>
              <a:off x="27723" y="-1"/>
              <a:ext cx="109438" cy="3122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6" name="Freeform 17"/>
            <p:cNvSpPr/>
            <p:nvPr/>
          </p:nvSpPr>
          <p:spPr>
            <a:xfrm>
              <a:off x="82973" y="2897294"/>
              <a:ext cx="84668" cy="526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7" name="Freeform 18"/>
            <p:cNvSpPr/>
            <p:nvPr/>
          </p:nvSpPr>
          <p:spPr>
            <a:xfrm>
              <a:off x="821267" y="5599853"/>
              <a:ext cx="203201" cy="1093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8" name="Freeform 19"/>
            <p:cNvSpPr/>
            <p:nvPr/>
          </p:nvSpPr>
          <p:spPr>
            <a:xfrm>
              <a:off x="826347" y="1247986"/>
              <a:ext cx="2214880" cy="43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9" name="Freeform 20"/>
            <p:cNvSpPr/>
            <p:nvPr/>
          </p:nvSpPr>
          <p:spPr>
            <a:xfrm>
              <a:off x="983826" y="6720840"/>
              <a:ext cx="172721" cy="360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0" name="Freeform 21"/>
            <p:cNvSpPr/>
            <p:nvPr/>
          </p:nvSpPr>
          <p:spPr>
            <a:xfrm>
              <a:off x="821267" y="5472853"/>
              <a:ext cx="38947" cy="237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1" name="Freeform 22"/>
            <p:cNvSpPr/>
            <p:nvPr/>
          </p:nvSpPr>
          <p:spPr>
            <a:xfrm>
              <a:off x="905934" y="6417734"/>
              <a:ext cx="255693" cy="663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225" name="Group 9"/>
          <p:cNvGrpSpPr/>
          <p:nvPr/>
        </p:nvGrpSpPr>
        <p:grpSpPr>
          <a:xfrm>
            <a:off x="28786" y="1219199"/>
            <a:ext cx="2514601" cy="7310122"/>
            <a:chOff x="0" y="0"/>
            <a:chExt cx="2514599" cy="7310121"/>
          </a:xfrm>
        </p:grpSpPr>
        <p:sp>
          <p:nvSpPr>
            <p:cNvPr id="213" name="Freeform 27"/>
            <p:cNvSpPr/>
            <p:nvPr/>
          </p:nvSpPr>
          <p:spPr>
            <a:xfrm>
              <a:off x="-1" y="-1"/>
              <a:ext cx="526627" cy="4693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4" name="Freeform 28"/>
            <p:cNvSpPr/>
            <p:nvPr/>
          </p:nvSpPr>
          <p:spPr>
            <a:xfrm>
              <a:off x="558800" y="4604174"/>
              <a:ext cx="450427" cy="1686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5" name="Freeform 29"/>
            <p:cNvSpPr/>
            <p:nvPr/>
          </p:nvSpPr>
          <p:spPr>
            <a:xfrm>
              <a:off x="1044785" y="6253481"/>
              <a:ext cx="460588" cy="1056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6" name="Freeform 30"/>
            <p:cNvSpPr/>
            <p:nvPr/>
          </p:nvSpPr>
          <p:spPr>
            <a:xfrm>
              <a:off x="526625" y="4654974"/>
              <a:ext cx="589281" cy="2385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7" name="Freeform 31"/>
            <p:cNvSpPr/>
            <p:nvPr/>
          </p:nvSpPr>
          <p:spPr>
            <a:xfrm>
              <a:off x="474627" y="1374986"/>
              <a:ext cx="182387" cy="3229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8" name="Freeform 32"/>
            <p:cNvSpPr/>
            <p:nvPr/>
          </p:nvSpPr>
          <p:spPr>
            <a:xfrm>
              <a:off x="1156546" y="7010400"/>
              <a:ext cx="143935" cy="299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9" name="Freeform 33"/>
            <p:cNvSpPr/>
            <p:nvPr/>
          </p:nvSpPr>
          <p:spPr>
            <a:xfrm>
              <a:off x="506305" y="4382347"/>
              <a:ext cx="88055" cy="545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0" name="Freeform 34"/>
            <p:cNvSpPr/>
            <p:nvPr/>
          </p:nvSpPr>
          <p:spPr>
            <a:xfrm>
              <a:off x="1009226" y="3356187"/>
              <a:ext cx="1505374" cy="2897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1" name="Freeform 35"/>
            <p:cNvSpPr/>
            <p:nvPr/>
          </p:nvSpPr>
          <p:spPr>
            <a:xfrm>
              <a:off x="1115905" y="7040881"/>
              <a:ext cx="128694" cy="269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2" name="Freeform 36"/>
            <p:cNvSpPr/>
            <p:nvPr/>
          </p:nvSpPr>
          <p:spPr>
            <a:xfrm>
              <a:off x="1009226" y="6290734"/>
              <a:ext cx="147321" cy="71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3" name="Freeform 37"/>
            <p:cNvSpPr/>
            <p:nvPr/>
          </p:nvSpPr>
          <p:spPr>
            <a:xfrm>
              <a:off x="1009226" y="6156960"/>
              <a:ext cx="42334" cy="243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4" name="Freeform 38"/>
            <p:cNvSpPr/>
            <p:nvPr/>
          </p:nvSpPr>
          <p:spPr>
            <a:xfrm>
              <a:off x="1044785" y="6744547"/>
              <a:ext cx="225215" cy="565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226" name="Rectangle 6"/>
          <p:cNvSpPr/>
          <p:nvPr/>
        </p:nvSpPr>
        <p:spPr>
          <a:xfrm>
            <a:off x="-1" y="1219199"/>
            <a:ext cx="194735" cy="7315201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8767" tIns="48767" rIns="48767" bIns="48767"/>
          <a:lstStyle/>
          <a:p>
            <a:pPr algn="l" defTabSz="65024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7" name="Freeform 6"/>
          <p:cNvSpPr/>
          <p:nvPr/>
        </p:nvSpPr>
        <p:spPr>
          <a:xfrm>
            <a:off x="-1" y="5831840"/>
            <a:ext cx="1858474" cy="8297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1" h="21600" fill="norm" stroke="1" extrusionOk="0">
                <a:moveTo>
                  <a:pt x="16665" y="21600"/>
                </a:moveTo>
                <a:cubicBezTo>
                  <a:pt x="16839" y="21600"/>
                  <a:pt x="16955" y="21470"/>
                  <a:pt x="17013" y="21340"/>
                </a:cubicBezTo>
                <a:cubicBezTo>
                  <a:pt x="17013" y="21210"/>
                  <a:pt x="17071" y="21210"/>
                  <a:pt x="17071" y="21210"/>
                </a:cubicBezTo>
                <a:cubicBezTo>
                  <a:pt x="21484" y="11320"/>
                  <a:pt x="21484" y="11320"/>
                  <a:pt x="21484" y="11320"/>
                </a:cubicBezTo>
                <a:cubicBezTo>
                  <a:pt x="21600" y="11060"/>
                  <a:pt x="21600" y="10540"/>
                  <a:pt x="21484" y="10149"/>
                </a:cubicBezTo>
                <a:cubicBezTo>
                  <a:pt x="17071" y="390"/>
                  <a:pt x="17071" y="390"/>
                  <a:pt x="17071" y="390"/>
                </a:cubicBezTo>
                <a:cubicBezTo>
                  <a:pt x="17071" y="260"/>
                  <a:pt x="17013" y="260"/>
                  <a:pt x="17013" y="260"/>
                </a:cubicBezTo>
                <a:cubicBezTo>
                  <a:pt x="16955" y="130"/>
                  <a:pt x="16839" y="0"/>
                  <a:pt x="1666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lnTo>
                  <a:pt x="16665" y="21600"/>
                </a:lnTo>
                <a:close/>
              </a:path>
            </a:pathLst>
          </a:custGeom>
          <a:solidFill>
            <a:srgbClr val="A53010"/>
          </a:solidFill>
          <a:ln w="12700">
            <a:miter lim="400000"/>
          </a:ln>
        </p:spPr>
        <p:txBody>
          <a:bodyPr lIns="48767" tIns="48767" rIns="48767" bIns="48767"/>
          <a:lstStyle/>
          <a:p>
            <a:pPr algn="l" defTabSz="65024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8" name="Testo titolo"/>
          <p:cNvSpPr txBox="1"/>
          <p:nvPr>
            <p:ph type="title"/>
          </p:nvPr>
        </p:nvSpPr>
        <p:spPr>
          <a:xfrm>
            <a:off x="2761827" y="3901439"/>
            <a:ext cx="9509761" cy="2413635"/>
          </a:xfrm>
          <a:prstGeom prst="rect">
            <a:avLst/>
          </a:prstGeom>
        </p:spPr>
        <p:txBody>
          <a:bodyPr lIns="48767" tIns="48767" rIns="48767" bIns="48767" anchor="b"/>
          <a:lstStyle>
            <a:lvl1pPr defTabSz="650240">
              <a:defRPr cap="none" spc="0" sz="76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Testo titolo</a:t>
            </a:r>
          </a:p>
        </p:txBody>
      </p:sp>
      <p:sp>
        <p:nvSpPr>
          <p:cNvPr id="229" name="Corpo livello uno…"/>
          <p:cNvSpPr txBox="1"/>
          <p:nvPr>
            <p:ph type="body" sz="quarter" idx="1"/>
          </p:nvPr>
        </p:nvSpPr>
        <p:spPr>
          <a:xfrm>
            <a:off x="2761827" y="6315071"/>
            <a:ext cx="9509761" cy="1201369"/>
          </a:xfrm>
          <a:prstGeom prst="rect">
            <a:avLst/>
          </a:prstGeom>
        </p:spPr>
        <p:txBody>
          <a:bodyPr lIns="48767" tIns="48767" rIns="48767" bIns="48767" anchor="t"/>
          <a:lstStyle>
            <a:lvl1pPr marL="0" indent="0" defTabSz="650240">
              <a:spcBef>
                <a:spcPts val="1400"/>
              </a:spcBef>
              <a:buClrTx/>
              <a:buSzTx/>
              <a:buNone/>
              <a:defRPr sz="24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 defTabSz="650240">
              <a:spcBef>
                <a:spcPts val="1400"/>
              </a:spcBef>
              <a:buClrTx/>
              <a:buSzTx/>
              <a:buNone/>
              <a:defRPr sz="24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 defTabSz="650240">
              <a:spcBef>
                <a:spcPts val="1400"/>
              </a:spcBef>
              <a:buClrTx/>
              <a:buSzTx/>
              <a:buNone/>
              <a:defRPr sz="24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 defTabSz="650240">
              <a:spcBef>
                <a:spcPts val="1400"/>
              </a:spcBef>
              <a:buClrTx/>
              <a:buSzTx/>
              <a:buNone/>
              <a:defRPr sz="24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 defTabSz="650240">
              <a:spcBef>
                <a:spcPts val="1400"/>
              </a:spcBef>
              <a:buClrTx/>
              <a:buSzTx/>
              <a:buNone/>
              <a:defRPr sz="24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0" name="Numero diapositiva"/>
          <p:cNvSpPr txBox="1"/>
          <p:nvPr>
            <p:ph type="sldNum" sz="quarter" idx="2"/>
          </p:nvPr>
        </p:nvSpPr>
        <p:spPr>
          <a:xfrm>
            <a:off x="894310" y="5980345"/>
            <a:ext cx="504384" cy="529337"/>
          </a:xfrm>
          <a:prstGeom prst="rect">
            <a:avLst/>
          </a:prstGeom>
        </p:spPr>
        <p:txBody>
          <a:bodyPr lIns="48767" tIns="48767" rIns="48767" bIns="48767"/>
          <a:lstStyle>
            <a:lvl1pPr algn="r" defTabSz="650240">
              <a:defRPr sz="28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uota">
    <p:bg>
      <p:bgPr>
        <a:gradFill flip="none" rotWithShape="1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roup 22"/>
          <p:cNvGrpSpPr/>
          <p:nvPr/>
        </p:nvGrpSpPr>
        <p:grpSpPr>
          <a:xfrm>
            <a:off x="-1" y="1463039"/>
            <a:ext cx="3041228" cy="7081522"/>
            <a:chOff x="0" y="0"/>
            <a:chExt cx="3041227" cy="7081520"/>
          </a:xfrm>
        </p:grpSpPr>
        <p:sp>
          <p:nvSpPr>
            <p:cNvPr id="237" name="Freeform 11"/>
            <p:cNvSpPr/>
            <p:nvPr/>
          </p:nvSpPr>
          <p:spPr>
            <a:xfrm>
              <a:off x="-1" y="2502746"/>
              <a:ext cx="106682" cy="668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8" name="Freeform 12"/>
            <p:cNvSpPr/>
            <p:nvPr/>
          </p:nvSpPr>
          <p:spPr>
            <a:xfrm>
              <a:off x="137160" y="3122507"/>
              <a:ext cx="689186" cy="2477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9" name="Freeform 13"/>
            <p:cNvSpPr/>
            <p:nvPr/>
          </p:nvSpPr>
          <p:spPr>
            <a:xfrm>
              <a:off x="860213" y="5565987"/>
              <a:ext cx="650241" cy="1515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0" name="Freeform 14"/>
            <p:cNvSpPr/>
            <p:nvPr/>
          </p:nvSpPr>
          <p:spPr>
            <a:xfrm>
              <a:off x="1024467" y="6693748"/>
              <a:ext cx="182881" cy="387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1" name="Freeform 15"/>
            <p:cNvSpPr/>
            <p:nvPr/>
          </p:nvSpPr>
          <p:spPr>
            <a:xfrm>
              <a:off x="106680" y="3171614"/>
              <a:ext cx="877147" cy="3549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2" name="Freeform 16"/>
            <p:cNvSpPr/>
            <p:nvPr/>
          </p:nvSpPr>
          <p:spPr>
            <a:xfrm>
              <a:off x="27723" y="-1"/>
              <a:ext cx="109438" cy="3122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3" name="Freeform 17"/>
            <p:cNvSpPr/>
            <p:nvPr/>
          </p:nvSpPr>
          <p:spPr>
            <a:xfrm>
              <a:off x="82973" y="2897294"/>
              <a:ext cx="84668" cy="526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4" name="Freeform 18"/>
            <p:cNvSpPr/>
            <p:nvPr/>
          </p:nvSpPr>
          <p:spPr>
            <a:xfrm>
              <a:off x="821267" y="5599853"/>
              <a:ext cx="203201" cy="1093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5" name="Freeform 19"/>
            <p:cNvSpPr/>
            <p:nvPr/>
          </p:nvSpPr>
          <p:spPr>
            <a:xfrm>
              <a:off x="826347" y="1247986"/>
              <a:ext cx="2214880" cy="43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6" name="Freeform 20"/>
            <p:cNvSpPr/>
            <p:nvPr/>
          </p:nvSpPr>
          <p:spPr>
            <a:xfrm>
              <a:off x="983826" y="6720840"/>
              <a:ext cx="172721" cy="360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7" name="Freeform 21"/>
            <p:cNvSpPr/>
            <p:nvPr/>
          </p:nvSpPr>
          <p:spPr>
            <a:xfrm>
              <a:off x="821267" y="5472853"/>
              <a:ext cx="38947" cy="237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8" name="Freeform 22"/>
            <p:cNvSpPr/>
            <p:nvPr/>
          </p:nvSpPr>
          <p:spPr>
            <a:xfrm>
              <a:off x="905934" y="6417734"/>
              <a:ext cx="255693" cy="663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262" name="Group 9"/>
          <p:cNvGrpSpPr/>
          <p:nvPr/>
        </p:nvGrpSpPr>
        <p:grpSpPr>
          <a:xfrm>
            <a:off x="28786" y="1219199"/>
            <a:ext cx="2514601" cy="7310122"/>
            <a:chOff x="0" y="0"/>
            <a:chExt cx="2514599" cy="7310121"/>
          </a:xfrm>
        </p:grpSpPr>
        <p:sp>
          <p:nvSpPr>
            <p:cNvPr id="250" name="Freeform 27"/>
            <p:cNvSpPr/>
            <p:nvPr/>
          </p:nvSpPr>
          <p:spPr>
            <a:xfrm>
              <a:off x="-1" y="-1"/>
              <a:ext cx="526627" cy="4693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1" name="Freeform 28"/>
            <p:cNvSpPr/>
            <p:nvPr/>
          </p:nvSpPr>
          <p:spPr>
            <a:xfrm>
              <a:off x="558800" y="4604174"/>
              <a:ext cx="450427" cy="1686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2" name="Freeform 29"/>
            <p:cNvSpPr/>
            <p:nvPr/>
          </p:nvSpPr>
          <p:spPr>
            <a:xfrm>
              <a:off x="1044785" y="6253481"/>
              <a:ext cx="460588" cy="1056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3" name="Freeform 30"/>
            <p:cNvSpPr/>
            <p:nvPr/>
          </p:nvSpPr>
          <p:spPr>
            <a:xfrm>
              <a:off x="526625" y="4654974"/>
              <a:ext cx="589281" cy="2385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4" name="Freeform 31"/>
            <p:cNvSpPr/>
            <p:nvPr/>
          </p:nvSpPr>
          <p:spPr>
            <a:xfrm>
              <a:off x="474627" y="1374986"/>
              <a:ext cx="182387" cy="3229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5" name="Freeform 32"/>
            <p:cNvSpPr/>
            <p:nvPr/>
          </p:nvSpPr>
          <p:spPr>
            <a:xfrm>
              <a:off x="1156546" y="7010400"/>
              <a:ext cx="143935" cy="299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6" name="Freeform 33"/>
            <p:cNvSpPr/>
            <p:nvPr/>
          </p:nvSpPr>
          <p:spPr>
            <a:xfrm>
              <a:off x="506305" y="4382347"/>
              <a:ext cx="88055" cy="545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7" name="Freeform 34"/>
            <p:cNvSpPr/>
            <p:nvPr/>
          </p:nvSpPr>
          <p:spPr>
            <a:xfrm>
              <a:off x="1009226" y="3356187"/>
              <a:ext cx="1505374" cy="2897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8" name="Freeform 35"/>
            <p:cNvSpPr/>
            <p:nvPr/>
          </p:nvSpPr>
          <p:spPr>
            <a:xfrm>
              <a:off x="1115905" y="7040881"/>
              <a:ext cx="128694" cy="269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9" name="Freeform 36"/>
            <p:cNvSpPr/>
            <p:nvPr/>
          </p:nvSpPr>
          <p:spPr>
            <a:xfrm>
              <a:off x="1009226" y="6290734"/>
              <a:ext cx="147321" cy="71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0" name="Freeform 37"/>
            <p:cNvSpPr/>
            <p:nvPr/>
          </p:nvSpPr>
          <p:spPr>
            <a:xfrm>
              <a:off x="1009226" y="6156960"/>
              <a:ext cx="42334" cy="243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1" name="Freeform 38"/>
            <p:cNvSpPr/>
            <p:nvPr/>
          </p:nvSpPr>
          <p:spPr>
            <a:xfrm>
              <a:off x="1044785" y="6744547"/>
              <a:ext cx="225215" cy="565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263" name="Rectangle 6"/>
          <p:cNvSpPr/>
          <p:nvPr/>
        </p:nvSpPr>
        <p:spPr>
          <a:xfrm>
            <a:off x="-1" y="1219199"/>
            <a:ext cx="194735" cy="7315201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8767" tIns="48767" rIns="48767" bIns="48767"/>
          <a:lstStyle/>
          <a:p>
            <a:pPr algn="l" defTabSz="65024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64" name="Freeform 11"/>
          <p:cNvSpPr/>
          <p:nvPr/>
        </p:nvSpPr>
        <p:spPr>
          <a:xfrm flipH="1" rot="10800000">
            <a:off x="-5081" y="1981199"/>
            <a:ext cx="1702589" cy="5418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fill="norm" stroke="1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rgbClr val="A53010"/>
          </a:solidFill>
          <a:ln w="12700">
            <a:miter lim="400000"/>
          </a:ln>
        </p:spPr>
        <p:txBody>
          <a:bodyPr lIns="48767" tIns="48767" rIns="48767" bIns="48767"/>
          <a:lstStyle/>
          <a:p>
            <a:pPr algn="l" defTabSz="65024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65" name="Numero diapositiva"/>
          <p:cNvSpPr txBox="1"/>
          <p:nvPr>
            <p:ph type="sldNum" sz="quarter" idx="2"/>
          </p:nvPr>
        </p:nvSpPr>
        <p:spPr>
          <a:xfrm>
            <a:off x="894310" y="1989158"/>
            <a:ext cx="504384" cy="529337"/>
          </a:xfrm>
          <a:prstGeom prst="rect">
            <a:avLst/>
          </a:prstGeom>
        </p:spPr>
        <p:txBody>
          <a:bodyPr lIns="48767" tIns="48767" rIns="48767" bIns="48767"/>
          <a:lstStyle>
            <a:lvl1pPr algn="r" defTabSz="650240">
              <a:defRPr sz="28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contenu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sto titolo"/>
          <p:cNvSpPr txBox="1"/>
          <p:nvPr>
            <p:ph type="title"/>
          </p:nvPr>
        </p:nvSpPr>
        <p:spPr>
          <a:xfrm>
            <a:off x="894079" y="1608666"/>
            <a:ext cx="11216642" cy="1413935"/>
          </a:xfrm>
          <a:prstGeom prst="rect">
            <a:avLst/>
          </a:prstGeom>
        </p:spPr>
        <p:txBody>
          <a:bodyPr lIns="48767" tIns="48767" rIns="48767" bIns="48767" anchor="ctr"/>
          <a:lstStyle>
            <a:lvl1pPr defTabSz="1300480">
              <a:lnSpc>
                <a:spcPct val="90000"/>
              </a:lnSpc>
              <a:defRPr cap="none" spc="0" sz="62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Testo titolo</a:t>
            </a:r>
          </a:p>
        </p:txBody>
      </p:sp>
      <p:sp>
        <p:nvSpPr>
          <p:cNvPr id="273" name="Corpo livello uno…"/>
          <p:cNvSpPr txBox="1"/>
          <p:nvPr>
            <p:ph type="body" idx="1"/>
          </p:nvPr>
        </p:nvSpPr>
        <p:spPr>
          <a:xfrm>
            <a:off x="894079" y="3166533"/>
            <a:ext cx="11216642" cy="4641428"/>
          </a:xfrm>
          <a:prstGeom prst="rect">
            <a:avLst/>
          </a:prstGeom>
        </p:spPr>
        <p:txBody>
          <a:bodyPr lIns="48767" tIns="48767" rIns="48767" bIns="48767" anchor="t"/>
          <a:lstStyle>
            <a:lvl1pPr marL="310242" indent="-310242" defTabSz="1300480">
              <a:lnSpc>
                <a:spcPct val="90000"/>
              </a:lnSpc>
              <a:spcBef>
                <a:spcPts val="1400"/>
              </a:spcBef>
              <a:buClrTx/>
              <a:buSzPct val="100000"/>
              <a:buFont typeface="Arial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19150" indent="-361950" defTabSz="1300480">
              <a:lnSpc>
                <a:spcPct val="90000"/>
              </a:lnSpc>
              <a:spcBef>
                <a:spcPts val="1400"/>
              </a:spcBef>
              <a:buClrTx/>
              <a:buSzPct val="100000"/>
              <a:buFont typeface="Arial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48739" indent="-434339" defTabSz="1300480">
              <a:lnSpc>
                <a:spcPct val="90000"/>
              </a:lnSpc>
              <a:spcBef>
                <a:spcPts val="1400"/>
              </a:spcBef>
              <a:buClrTx/>
              <a:buSzPct val="100000"/>
              <a:buFont typeface="Arial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54200" indent="-482600" defTabSz="1300480">
              <a:lnSpc>
                <a:spcPct val="90000"/>
              </a:lnSpc>
              <a:spcBef>
                <a:spcPts val="1400"/>
              </a:spcBef>
              <a:buClrTx/>
              <a:buSzPct val="100000"/>
              <a:buFont typeface="Arial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11400" indent="-482600" defTabSz="1300480">
              <a:lnSpc>
                <a:spcPct val="90000"/>
              </a:lnSpc>
              <a:spcBef>
                <a:spcPts val="1400"/>
              </a:spcBef>
              <a:buClrTx/>
              <a:buSzPct val="100000"/>
              <a:buFont typeface="Arial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74" name="Numero diapositiva"/>
          <p:cNvSpPr txBox="1"/>
          <p:nvPr>
            <p:ph type="sldNum" sz="quarter" idx="2"/>
          </p:nvPr>
        </p:nvSpPr>
        <p:spPr>
          <a:xfrm>
            <a:off x="11787362" y="8024622"/>
            <a:ext cx="323359" cy="338837"/>
          </a:xfrm>
          <a:prstGeom prst="rect">
            <a:avLst/>
          </a:prstGeom>
        </p:spPr>
        <p:txBody>
          <a:bodyPr lIns="48767" tIns="48767" rIns="48767" bIns="48767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sto titolo"/>
          <p:cNvSpPr txBox="1"/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/>
            <a:r>
              <a:t>Testo titolo</a:t>
            </a:r>
          </a:p>
        </p:txBody>
      </p:sp>
      <p:sp>
        <p:nvSpPr>
          <p:cNvPr id="22" name="Corpo livello uno…"/>
          <p:cNvSpPr txBox="1"/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Orizzonta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mmagine"/>
          <p:cNvSpPr/>
          <p:nvPr>
            <p:ph type="pic" idx="13"/>
          </p:nvPr>
        </p:nvSpPr>
        <p:spPr>
          <a:xfrm>
            <a:off x="0" y="2717800"/>
            <a:ext cx="13004800" cy="7035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1" name="Testo titolo"/>
          <p:cNvSpPr txBox="1"/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/>
            <a:r>
              <a:t>Testo titolo</a:t>
            </a:r>
          </a:p>
        </p:txBody>
      </p:sp>
      <p:sp>
        <p:nvSpPr>
          <p:cNvPr id="32" name="Corpo livello uno…"/>
          <p:cNvSpPr txBox="1"/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sto titolo"/>
          <p:cNvSpPr txBox="1"/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pc="992" sz="6200"/>
            </a:lvl1pPr>
          </a:lstStyle>
          <a:p>
            <a:pPr/>
            <a:r>
              <a:t>Testo titolo</a:t>
            </a:r>
          </a:p>
        </p:txBody>
      </p:sp>
      <p:sp>
        <p:nvSpPr>
          <p:cNvPr id="4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mmagine"/>
          <p:cNvSpPr/>
          <p:nvPr>
            <p:ph type="pic" idx="13"/>
          </p:nvPr>
        </p:nvSpPr>
        <p:spPr>
          <a:xfrm>
            <a:off x="6496050" y="635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9" name="Testo titolo"/>
          <p:cNvSpPr txBox="1"/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50" name="Corpo livello uno…"/>
          <p:cNvSpPr txBox="1"/>
          <p:nvPr>
            <p:ph type="body" sz="quarter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sto tito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5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sto tito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67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Immagine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6" name="Testo titolo"/>
          <p:cNvSpPr txBox="1"/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77" name="Corpo livello uno…"/>
          <p:cNvSpPr txBox="1"/>
          <p:nvPr>
            <p:ph type="body" sz="half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orpo livello uno…"/>
          <p:cNvSpPr txBox="1"/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sto titolo"/>
          <p:cNvSpPr txBox="1"/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Testo titolo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6311897" y="9258299"/>
            <a:ext cx="352045" cy="4191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titleStyle>
    <p:bodyStyle>
      <a:lvl1pPr marL="4699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9398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14097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18796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23495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28194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32893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37592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42291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Violenza"/>
          <p:cNvSpPr txBox="1"/>
          <p:nvPr>
            <p:ph type="title" idx="4294967295"/>
          </p:nvPr>
        </p:nvSpPr>
        <p:spPr>
          <a:xfrm>
            <a:off x="2064120" y="4291379"/>
            <a:ext cx="8876560" cy="1170842"/>
          </a:xfrm>
          <a:prstGeom prst="rect">
            <a:avLst/>
          </a:prstGeom>
        </p:spPr>
        <p:txBody>
          <a:bodyPr/>
          <a:lstStyle>
            <a:lvl1pPr algn="ctr">
              <a:defRPr spc="959" sz="600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Violenza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IL CONCETTO DI VIOLENZA"/>
          <p:cNvSpPr txBox="1"/>
          <p:nvPr>
            <p:ph type="title" idx="4294967295"/>
          </p:nvPr>
        </p:nvSpPr>
        <p:spPr>
          <a:xfrm>
            <a:off x="1749439" y="431689"/>
            <a:ext cx="9505922" cy="1038466"/>
          </a:xfrm>
          <a:prstGeom prst="rect">
            <a:avLst/>
          </a:prstGeom>
        </p:spPr>
        <p:txBody>
          <a:bodyPr lIns="47999" tIns="47999" rIns="47999" bIns="47999"/>
          <a:lstStyle>
            <a:lvl1pPr algn="ctr" defTabSz="1300480">
              <a:defRPr cap="none" spc="0" sz="5000">
                <a:solidFill>
                  <a:srgbClr val="D71A1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IL CONCETTO DI VIOLENZA</a:t>
            </a:r>
          </a:p>
        </p:txBody>
      </p:sp>
      <p:sp>
        <p:nvSpPr>
          <p:cNvPr id="286" name="Ha una dimensione:…"/>
          <p:cNvSpPr txBox="1"/>
          <p:nvPr>
            <p:ph type="body" sz="half" idx="4294967295"/>
          </p:nvPr>
        </p:nvSpPr>
        <p:spPr>
          <a:xfrm>
            <a:off x="939336" y="2549706"/>
            <a:ext cx="5070693" cy="5757066"/>
          </a:xfrm>
          <a:prstGeom prst="rect">
            <a:avLst/>
          </a:prstGeom>
        </p:spPr>
        <p:txBody>
          <a:bodyPr lIns="47999" tIns="47999" rIns="47999" bIns="47999" anchor="t"/>
          <a:lstStyle/>
          <a:p>
            <a:pPr marL="0" indent="0" defTabSz="1300480">
              <a:spcBef>
                <a:spcPts val="1400"/>
              </a:spcBef>
              <a:buClrTx/>
              <a:buSzTx/>
              <a:buNone/>
              <a:defRPr sz="32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Ha una dimensione:</a:t>
            </a:r>
          </a:p>
          <a:p>
            <a:pPr marL="417688" indent="-417688" defTabSz="1300480">
              <a:spcBef>
                <a:spcPts val="1400"/>
              </a:spcBef>
              <a:buClrTx/>
              <a:defRPr sz="32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di volontà, vitalità e forza</a:t>
            </a:r>
          </a:p>
          <a:p>
            <a:pPr marL="417688" indent="-417688" defTabSz="1300480">
              <a:spcBef>
                <a:spcPts val="1400"/>
              </a:spcBef>
              <a:buClrTx/>
              <a:defRPr sz="32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di ostilità, l’intenzione di provocare danno o dolore ad un’altra persona</a:t>
            </a:r>
          </a:p>
          <a:p>
            <a:pPr marL="417688" indent="-417688" defTabSz="1300480">
              <a:spcBef>
                <a:spcPts val="1400"/>
              </a:spcBef>
              <a:buClrTx/>
              <a:defRPr sz="32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di violazione, di abuso, di mancanza di controllo (rabbia)</a:t>
            </a:r>
          </a:p>
        </p:txBody>
      </p:sp>
      <p:pic>
        <p:nvPicPr>
          <p:cNvPr id="287" name="ADE3F9AD-024F-4A2D-9332-262B683C7118-L0-001.jpeg" descr="ADE3F9AD-024F-4A2D-9332-262B683C7118-L0-001.jpeg"/>
          <p:cNvPicPr>
            <a:picLocks noChangeAspect="1"/>
          </p:cNvPicPr>
          <p:nvPr/>
        </p:nvPicPr>
        <p:blipFill>
          <a:blip r:embed="rId2">
            <a:extLst/>
          </a:blip>
          <a:srcRect l="31497" t="0" r="7956" b="0"/>
          <a:stretch>
            <a:fillRect/>
          </a:stretch>
        </p:blipFill>
        <p:spPr>
          <a:xfrm>
            <a:off x="7193356" y="1470154"/>
            <a:ext cx="4921255" cy="7632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IL CONCETTO DI VIOLENZA"/>
          <p:cNvSpPr txBox="1"/>
          <p:nvPr>
            <p:ph type="title" idx="4294967295"/>
          </p:nvPr>
        </p:nvSpPr>
        <p:spPr>
          <a:xfrm>
            <a:off x="1749439" y="431689"/>
            <a:ext cx="9505922" cy="1038466"/>
          </a:xfrm>
          <a:prstGeom prst="rect">
            <a:avLst/>
          </a:prstGeom>
        </p:spPr>
        <p:txBody>
          <a:bodyPr lIns="47999" tIns="47999" rIns="47999" bIns="47999"/>
          <a:lstStyle>
            <a:lvl1pPr algn="ctr" defTabSz="1300480">
              <a:defRPr cap="none" spc="0" sz="5000">
                <a:solidFill>
                  <a:srgbClr val="D71A1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IL CONCETTO DI VIOLENZA</a:t>
            </a:r>
          </a:p>
        </p:txBody>
      </p:sp>
      <p:sp>
        <p:nvSpPr>
          <p:cNvPr id="290" name="Rectangle 6"/>
          <p:cNvSpPr txBox="1"/>
          <p:nvPr/>
        </p:nvSpPr>
        <p:spPr>
          <a:xfrm>
            <a:off x="1016778" y="2251823"/>
            <a:ext cx="4663149" cy="658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999" tIns="47999" rIns="47999" bIns="47999">
            <a:spAutoFit/>
          </a:bodyPr>
          <a:lstStyle/>
          <a:p>
            <a:pPr marL="487423" indent="-487423" algn="l" defTabSz="1300480">
              <a:spcBef>
                <a:spcPts val="1400"/>
              </a:spcBef>
              <a:defRPr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Si esercita tramite atti volti a:</a:t>
            </a:r>
          </a:p>
          <a:p>
            <a:pPr marL="417688" indent="-417688" algn="l" defTabSz="1300480">
              <a:spcBef>
                <a:spcPts val="1400"/>
              </a:spcBef>
              <a:buSzPct val="90000"/>
              <a:buChar char="•"/>
              <a:defRPr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Produrre danno o dolore fisico e/o psicologico a persone, animali</a:t>
            </a:r>
          </a:p>
          <a:p>
            <a:pPr marL="417688" indent="-417688" algn="l" defTabSz="1300480">
              <a:spcBef>
                <a:spcPts val="1400"/>
              </a:spcBef>
              <a:buSzPct val="90000"/>
              <a:buChar char="•"/>
              <a:defRPr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Indurre con la forza o la minaccia a compiere azioni che non si farebbero spontaneamente</a:t>
            </a:r>
          </a:p>
          <a:p>
            <a:pPr marL="417688" indent="-417688" algn="l" defTabSz="1300480">
              <a:spcBef>
                <a:spcPts val="1400"/>
              </a:spcBef>
              <a:buSzPct val="90000"/>
              <a:buChar char="•"/>
              <a:defRPr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Distruzione di cose</a:t>
            </a:r>
          </a:p>
        </p:txBody>
      </p:sp>
      <p:pic>
        <p:nvPicPr>
          <p:cNvPr id="291" name="E5E017FE-EFE8-4CA6-88D5-C4FA139A63FA-L0-001.jpeg" descr="E5E017FE-EFE8-4CA6-88D5-C4FA139A63F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99239" y="1931274"/>
            <a:ext cx="6248233" cy="67272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VOLONTÀ, VITALITÀ E FORZA"/>
          <p:cNvSpPr txBox="1"/>
          <p:nvPr>
            <p:ph type="title" idx="4294967295"/>
          </p:nvPr>
        </p:nvSpPr>
        <p:spPr>
          <a:xfrm>
            <a:off x="1749439" y="421826"/>
            <a:ext cx="9505922" cy="1366273"/>
          </a:xfrm>
          <a:prstGeom prst="rect">
            <a:avLst/>
          </a:prstGeom>
        </p:spPr>
        <p:txBody>
          <a:bodyPr lIns="47999" tIns="47999" rIns="47999" bIns="47999"/>
          <a:lstStyle>
            <a:lvl1pPr algn="ctr" defTabSz="1300480">
              <a:defRPr cap="none" spc="0" sz="5000">
                <a:solidFill>
                  <a:srgbClr val="D71A16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VOLONTÀ, VITALITÀ E FORZA</a:t>
            </a:r>
          </a:p>
        </p:txBody>
      </p:sp>
      <p:sp>
        <p:nvSpPr>
          <p:cNvPr id="294" name="Aspetti desiderabili nel corso dello sviluppo…"/>
          <p:cNvSpPr txBox="1"/>
          <p:nvPr>
            <p:ph type="body" sz="half" idx="4294967295"/>
          </p:nvPr>
        </p:nvSpPr>
        <p:spPr>
          <a:xfrm>
            <a:off x="1893896" y="1598083"/>
            <a:ext cx="9217008" cy="2756807"/>
          </a:xfrm>
          <a:prstGeom prst="rect">
            <a:avLst/>
          </a:prstGeom>
        </p:spPr>
        <p:txBody>
          <a:bodyPr lIns="47999" tIns="47999" rIns="47999" bIns="47999" anchor="t"/>
          <a:lstStyle/>
          <a:p>
            <a:pPr marL="326319" indent="-326319" defTabSz="1300480">
              <a:spcBef>
                <a:spcPts val="1400"/>
              </a:spcBef>
              <a:buClrTx/>
              <a:defRPr sz="2500">
                <a:solidFill>
                  <a:srgbClr val="404040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Aspetti desiderabili nel corso dello sviluppo</a:t>
            </a:r>
          </a:p>
          <a:p>
            <a:pPr marL="326319" indent="-326319" defTabSz="1300480">
              <a:spcBef>
                <a:spcPts val="1400"/>
              </a:spcBef>
              <a:buClrTx/>
              <a:defRPr sz="2500">
                <a:solidFill>
                  <a:srgbClr val="404040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Aspetti di continuità fra gioco, sport e violenza</a:t>
            </a:r>
          </a:p>
          <a:p>
            <a:pPr marL="326319" indent="-326319" defTabSz="1300480">
              <a:spcBef>
                <a:spcPts val="1400"/>
              </a:spcBef>
              <a:buClrTx/>
              <a:defRPr sz="2500">
                <a:solidFill>
                  <a:srgbClr val="404040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Aspetti di continuità con la sessualità adolescenziale e adulta</a:t>
            </a:r>
          </a:p>
        </p:txBody>
      </p:sp>
      <p:pic>
        <p:nvPicPr>
          <p:cNvPr id="295" name="591E67BB-DE39-405F-9AA6-E5FD19F01D4B-L0-001.jpeg" descr="591E67BB-DE39-405F-9AA6-E5FD19F01D4B-L0-001.jpeg"/>
          <p:cNvPicPr>
            <a:picLocks noChangeAspect="1"/>
          </p:cNvPicPr>
          <p:nvPr/>
        </p:nvPicPr>
        <p:blipFill>
          <a:blip r:embed="rId2">
            <a:extLst/>
          </a:blip>
          <a:srcRect l="0" t="19157" r="0" b="10372"/>
          <a:stretch>
            <a:fillRect/>
          </a:stretch>
        </p:blipFill>
        <p:spPr>
          <a:xfrm>
            <a:off x="1256704" y="3758734"/>
            <a:ext cx="10491553" cy="55329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Rectangle 4"/>
          <p:cNvSpPr txBox="1"/>
          <p:nvPr/>
        </p:nvSpPr>
        <p:spPr>
          <a:xfrm>
            <a:off x="588987" y="317219"/>
            <a:ext cx="11826826" cy="87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999" tIns="47999" rIns="47999" bIns="47999">
            <a:spAutoFit/>
          </a:bodyPr>
          <a:lstStyle>
            <a:lvl1pPr defTabSz="1300480">
              <a:defRPr sz="4500">
                <a:solidFill>
                  <a:srgbClr val="D71A16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OSTILITÀ, PROVOCARE DANNO E DOLORE</a:t>
            </a:r>
          </a:p>
        </p:txBody>
      </p:sp>
      <p:sp>
        <p:nvSpPr>
          <p:cNvPr id="298" name="Rectangle 5"/>
          <p:cNvSpPr txBox="1"/>
          <p:nvPr/>
        </p:nvSpPr>
        <p:spPr>
          <a:xfrm>
            <a:off x="1581721" y="1187919"/>
            <a:ext cx="9841358" cy="2184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999" tIns="47999" rIns="47999" bIns="47999">
            <a:spAutoFit/>
          </a:bodyPr>
          <a:lstStyle/>
          <a:p>
            <a:pPr marL="326319" indent="-326319" algn="l" defTabSz="1300480">
              <a:spcBef>
                <a:spcPts val="1400"/>
              </a:spcBef>
              <a:buSzPct val="90000"/>
              <a:buChar char="•"/>
              <a:defRPr sz="2500">
                <a:solidFill>
                  <a:srgbClr val="000000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Aspetti </a:t>
            </a:r>
            <a:r>
              <a:rPr b="1"/>
              <a:t>non</a:t>
            </a:r>
            <a:r>
              <a:t> desiderabili nello sviluppo</a:t>
            </a:r>
          </a:p>
          <a:p>
            <a:pPr marL="326319" indent="-326319" algn="l" defTabSz="1300480">
              <a:spcBef>
                <a:spcPts val="1400"/>
              </a:spcBef>
              <a:buSzPct val="90000"/>
              <a:buChar char="•"/>
              <a:defRPr sz="2500">
                <a:solidFill>
                  <a:srgbClr val="000000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Espressione delle tensioni e dei sentimenti negativi di rabbia</a:t>
            </a:r>
          </a:p>
          <a:p>
            <a:pPr marL="326319" indent="-326319" algn="l" defTabSz="1300480">
              <a:spcBef>
                <a:spcPts val="1400"/>
              </a:spcBef>
              <a:buSzPct val="90000"/>
              <a:buChar char="•"/>
              <a:defRPr sz="2500">
                <a:solidFill>
                  <a:srgbClr val="000000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Manifestazione di attacco all’altro (l’altro che delude, l’altro visto come minaccioso e ostile, l’altro traditore)</a:t>
            </a:r>
          </a:p>
        </p:txBody>
      </p:sp>
      <p:pic>
        <p:nvPicPr>
          <p:cNvPr id="299" name="CF172A29-3C35-4DBA-B31A-750AF81364A0-L0-001.jpeg" descr="CF172A29-3C35-4DBA-B31A-750AF81364A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1721" y="3672408"/>
            <a:ext cx="9841358" cy="55357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VIOLAZIONE E ABUSO"/>
          <p:cNvSpPr txBox="1"/>
          <p:nvPr>
            <p:ph type="title" idx="4294967295"/>
          </p:nvPr>
        </p:nvSpPr>
        <p:spPr>
          <a:xfrm>
            <a:off x="1749439" y="449408"/>
            <a:ext cx="9505922" cy="1029606"/>
          </a:xfrm>
          <a:prstGeom prst="rect">
            <a:avLst/>
          </a:prstGeom>
        </p:spPr>
        <p:txBody>
          <a:bodyPr lIns="47999" tIns="47999" rIns="47999" bIns="47999"/>
          <a:lstStyle>
            <a:lvl1pPr algn="ctr" defTabSz="1300480">
              <a:defRPr cap="none" spc="0" sz="5000">
                <a:solidFill>
                  <a:srgbClr val="D71A16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VIOLAZIONE E ABUSO</a:t>
            </a:r>
          </a:p>
        </p:txBody>
      </p:sp>
      <p:sp>
        <p:nvSpPr>
          <p:cNvPr id="302" name="Aspetti non desiderabili ma legati allo sviluppo (specie durante la preadolescenza e l’adolescenza)…"/>
          <p:cNvSpPr txBox="1"/>
          <p:nvPr>
            <p:ph type="body" idx="4294967295"/>
          </p:nvPr>
        </p:nvSpPr>
        <p:spPr>
          <a:xfrm>
            <a:off x="1380566" y="1893836"/>
            <a:ext cx="10243668" cy="7131560"/>
          </a:xfrm>
          <a:prstGeom prst="rect">
            <a:avLst/>
          </a:prstGeom>
        </p:spPr>
        <p:txBody>
          <a:bodyPr lIns="47999" tIns="47999" rIns="47999" bIns="47999" anchor="t"/>
          <a:lstStyle/>
          <a:p>
            <a:pPr marL="430741" indent="-430741" defTabSz="1300480">
              <a:lnSpc>
                <a:spcPct val="80000"/>
              </a:lnSpc>
              <a:spcBef>
                <a:spcPts val="1400"/>
              </a:spcBef>
              <a:buClrTx/>
              <a:defRPr sz="3300">
                <a:solidFill>
                  <a:srgbClr val="000000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Aspetti </a:t>
            </a:r>
            <a:r>
              <a:rPr b="1"/>
              <a:t>non</a:t>
            </a:r>
            <a:r>
              <a:t> desiderabili ma legati allo sviluppo (specie durante la preadolescenza e l’adolescenza)</a:t>
            </a:r>
          </a:p>
          <a:p>
            <a:pPr marL="430741" indent="-430741" defTabSz="1300480">
              <a:lnSpc>
                <a:spcPct val="80000"/>
              </a:lnSpc>
              <a:spcBef>
                <a:spcPts val="1400"/>
              </a:spcBef>
              <a:buClrTx/>
              <a:defRPr sz="3300">
                <a:solidFill>
                  <a:srgbClr val="000000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Sapere andare contro le regole e l’autorità, esplorare la violazione e i suoi effetti</a:t>
            </a:r>
          </a:p>
          <a:p>
            <a:pPr marL="430741" indent="-430741" defTabSz="1300480">
              <a:lnSpc>
                <a:spcPct val="80000"/>
              </a:lnSpc>
              <a:spcBef>
                <a:spcPts val="1400"/>
              </a:spcBef>
              <a:buClrTx/>
              <a:defRPr sz="3300">
                <a:solidFill>
                  <a:srgbClr val="000000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Aspetti di continuità con l’identità, specie maschile (o le parti maschili):</a:t>
            </a:r>
          </a:p>
          <a:p>
            <a:pPr lvl="1" marL="900641" indent="-430741" defTabSz="1300480">
              <a:lnSpc>
                <a:spcPct val="80000"/>
              </a:lnSpc>
              <a:spcBef>
                <a:spcPts val="1400"/>
              </a:spcBef>
              <a:buClrTx/>
              <a:defRPr sz="3300">
                <a:solidFill>
                  <a:srgbClr val="000000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Inibire la paura e la compassione (senza paura, senza pietà)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1" marL="900641" indent="-430741" defTabSz="1300480">
              <a:lnSpc>
                <a:spcPct val="80000"/>
              </a:lnSpc>
              <a:spcBef>
                <a:spcPts val="1400"/>
              </a:spcBef>
              <a:buClrTx/>
              <a:defRPr sz="3300">
                <a:solidFill>
                  <a:srgbClr val="000000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Saper rompere e distruggere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1" marL="900641" indent="-430741" defTabSz="1300480">
              <a:lnSpc>
                <a:spcPct val="80000"/>
              </a:lnSpc>
              <a:spcBef>
                <a:spcPts val="1400"/>
              </a:spcBef>
              <a:buClrTx/>
              <a:defRPr sz="3300">
                <a:solidFill>
                  <a:srgbClr val="000000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Aspetto di iniziazione (gruppi, gang)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1" marL="900641" indent="-430741" defTabSz="1300480">
              <a:lnSpc>
                <a:spcPct val="80000"/>
              </a:lnSpc>
              <a:spcBef>
                <a:spcPts val="1400"/>
              </a:spcBef>
              <a:buClrTx/>
              <a:defRPr sz="3300">
                <a:solidFill>
                  <a:srgbClr val="000000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Espressione di potere sull’altro: dare spazio all’esplorazione del sadismo (e del masochismo)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DICHIARAZIONE DI SIVIGLIA"/>
          <p:cNvSpPr txBox="1"/>
          <p:nvPr>
            <p:ph type="title" idx="4294967295"/>
          </p:nvPr>
        </p:nvSpPr>
        <p:spPr>
          <a:xfrm>
            <a:off x="1749439" y="484847"/>
            <a:ext cx="9505922" cy="967588"/>
          </a:xfrm>
          <a:prstGeom prst="rect">
            <a:avLst/>
          </a:prstGeom>
        </p:spPr>
        <p:txBody>
          <a:bodyPr lIns="47999" tIns="47999" rIns="47999" bIns="47999"/>
          <a:lstStyle>
            <a:lvl1pPr algn="ctr" defTabSz="1300480">
              <a:defRPr cap="none" spc="0" sz="5000">
                <a:solidFill>
                  <a:srgbClr val="D71A16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DICHIARAZIONE DI SIVIGLIA</a:t>
            </a:r>
          </a:p>
        </p:txBody>
      </p:sp>
      <p:sp>
        <p:nvSpPr>
          <p:cNvPr id="305" name="La violenza non è, in quanto tale, innata e inevitabile…"/>
          <p:cNvSpPr txBox="1"/>
          <p:nvPr>
            <p:ph type="body" idx="4294967295"/>
          </p:nvPr>
        </p:nvSpPr>
        <p:spPr>
          <a:xfrm>
            <a:off x="1315084" y="1452434"/>
            <a:ext cx="10374632" cy="7748367"/>
          </a:xfrm>
          <a:prstGeom prst="rect">
            <a:avLst/>
          </a:prstGeom>
        </p:spPr>
        <p:txBody>
          <a:bodyPr lIns="47999" tIns="47999" rIns="47999" bIns="47999" anchor="t"/>
          <a:lstStyle/>
          <a:p>
            <a:pPr marL="417688" indent="-417688" defTabSz="1300480">
              <a:spcBef>
                <a:spcPts val="1400"/>
              </a:spcBef>
              <a:buClrTx/>
              <a:defRPr sz="3200">
                <a:solidFill>
                  <a:srgbClr val="000000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La violenza non è, in quanto tale, innata e inevitabile</a:t>
            </a:r>
          </a:p>
          <a:p>
            <a:pPr marL="417688" indent="-417688" defTabSz="1300480">
              <a:spcBef>
                <a:spcPts val="1400"/>
              </a:spcBef>
              <a:buClrTx/>
              <a:defRPr sz="3200">
                <a:solidFill>
                  <a:srgbClr val="000000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Nell’uomo i comportamenti non sono riconducibili solo a una base genetica, ma anche agli aspetti cognitivi e culturali</a:t>
            </a:r>
          </a:p>
          <a:p>
            <a:pPr marL="417688" indent="-417688" defTabSz="1300480">
              <a:spcBef>
                <a:spcPts val="1400"/>
              </a:spcBef>
              <a:buClrTx/>
              <a:defRPr sz="3200">
                <a:solidFill>
                  <a:srgbClr val="000000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L’atto violento (specie nel caso della guerra) è un comportamento organizzato in cui sono sfruttate diverse predisposizioni sia genetiche che sociali e culturali, utilizzabili per diversi fini.  </a:t>
            </a:r>
          </a:p>
          <a:p>
            <a:pPr marL="417688" indent="-417688" defTabSz="1300480">
              <a:spcBef>
                <a:spcPts val="1400"/>
              </a:spcBef>
              <a:buClrTx/>
              <a:defRPr sz="3200">
                <a:solidFill>
                  <a:srgbClr val="000000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L’aggressività e la disposizione alla violenza fanno parte in diverse misure del patrimonio genetico delle specie animale, compreso l’uomo (sono limitazioni della dichiarazione).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DUE CASI SPECIALI DI VIOLENZA"/>
          <p:cNvSpPr txBox="1"/>
          <p:nvPr>
            <p:ph type="title" idx="4294967295"/>
          </p:nvPr>
        </p:nvSpPr>
        <p:spPr>
          <a:xfrm>
            <a:off x="1749439" y="484847"/>
            <a:ext cx="9505922" cy="1366273"/>
          </a:xfrm>
          <a:prstGeom prst="rect">
            <a:avLst/>
          </a:prstGeom>
        </p:spPr>
        <p:txBody>
          <a:bodyPr lIns="47999" tIns="47999" rIns="47999" bIns="47999"/>
          <a:lstStyle>
            <a:lvl1pPr algn="ctr" defTabSz="1014374">
              <a:defRPr cap="none" spc="0" sz="4835">
                <a:solidFill>
                  <a:srgbClr val="D71A16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DUE CASI SPECIALI DI VIOLENZA</a:t>
            </a:r>
          </a:p>
        </p:txBody>
      </p:sp>
      <p:sp>
        <p:nvSpPr>
          <p:cNvPr id="308" name="Violenza legittimata"/>
          <p:cNvSpPr txBox="1"/>
          <p:nvPr/>
        </p:nvSpPr>
        <p:spPr>
          <a:xfrm>
            <a:off x="823258" y="1851119"/>
            <a:ext cx="4568445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Violenza legittimata</a:t>
            </a:r>
          </a:p>
        </p:txBody>
      </p:sp>
      <p:sp>
        <p:nvSpPr>
          <p:cNvPr id="309" name="Esercitata da autorità che hanno la funzione di “monopolio”della violenza per il mantenimento della comunità istituzionale (stato): esercito, carabinieri…"/>
          <p:cNvSpPr txBox="1"/>
          <p:nvPr>
            <p:ph type="body" sz="half" idx="4294967295"/>
          </p:nvPr>
        </p:nvSpPr>
        <p:spPr>
          <a:xfrm>
            <a:off x="823258" y="2651219"/>
            <a:ext cx="11535197" cy="2795726"/>
          </a:xfrm>
          <a:prstGeom prst="rect">
            <a:avLst/>
          </a:prstGeom>
        </p:spPr>
        <p:txBody>
          <a:bodyPr lIns="47999" tIns="47999" rIns="47999" bIns="47999" anchor="t"/>
          <a:lstStyle/>
          <a:p>
            <a:pPr marL="323056" indent="-323056" defTabSz="1287475">
              <a:spcBef>
                <a:spcPts val="1400"/>
              </a:spcBef>
              <a:buClrTx/>
              <a:defRPr sz="2475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Esercitata da autorità che hanno la funzione di “monopolio”della violenza per il mantenimento della comunità istituzionale (stato): esercito, </a:t>
            </a:r>
            <a:r>
              <a:rPr b="1"/>
              <a:t>carabinieri</a:t>
            </a:r>
            <a:endParaRPr b="1"/>
          </a:p>
          <a:p>
            <a:pPr marL="323056" indent="-323056" defTabSz="1287475">
              <a:spcBef>
                <a:spcPts val="1400"/>
              </a:spcBef>
              <a:buClrTx/>
              <a:defRPr sz="2475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Esercitata in condizioni specifiche di autodifesa o protezione e in stato di necessità ed urgenza.</a:t>
            </a:r>
          </a:p>
          <a:p>
            <a:pPr marL="323056" indent="-323056" defTabSz="1287475">
              <a:spcBef>
                <a:spcPts val="1400"/>
              </a:spcBef>
              <a:buClrTx/>
              <a:defRPr sz="2475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Può essere anche ingiusta.</a:t>
            </a:r>
          </a:p>
        </p:txBody>
      </p:sp>
      <p:sp>
        <p:nvSpPr>
          <p:cNvPr id="310" name="Ad esempio violenza di uno stato illiberale contro i propri stessi cittadini, oppure guerre di aggressione"/>
          <p:cNvSpPr txBox="1"/>
          <p:nvPr/>
        </p:nvSpPr>
        <p:spPr>
          <a:xfrm>
            <a:off x="823258" y="6247044"/>
            <a:ext cx="3945930" cy="270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D71A16"/>
                </a:solidFill>
              </a:defRPr>
            </a:lvl1pPr>
          </a:lstStyle>
          <a:p>
            <a:pPr/>
            <a:r>
              <a:t>Ad esempio violenza di uno stato illiberale contro i propri stessi cittadini, oppure guerre di aggressione</a:t>
            </a:r>
          </a:p>
        </p:txBody>
      </p:sp>
      <p:pic>
        <p:nvPicPr>
          <p:cNvPr id="311" name="2CC924E7-E15F-46F3-AC7A-0343D5B45429-L0-001.jpeg" descr="2CC924E7-E15F-46F3-AC7A-0343D5B4542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54661" y="5181260"/>
            <a:ext cx="6703794" cy="37708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DUE CASI SPECIALI DI VIOLENZA"/>
          <p:cNvSpPr txBox="1"/>
          <p:nvPr>
            <p:ph type="title" idx="4294967295"/>
          </p:nvPr>
        </p:nvSpPr>
        <p:spPr>
          <a:xfrm>
            <a:off x="1749439" y="484847"/>
            <a:ext cx="9505922" cy="1366273"/>
          </a:xfrm>
          <a:prstGeom prst="rect">
            <a:avLst/>
          </a:prstGeom>
        </p:spPr>
        <p:txBody>
          <a:bodyPr lIns="47999" tIns="47999" rIns="47999" bIns="47999"/>
          <a:lstStyle>
            <a:lvl1pPr algn="ctr" defTabSz="1014374">
              <a:defRPr cap="none" spc="0" sz="4835">
                <a:solidFill>
                  <a:srgbClr val="D71A16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DUE CASI SPECIALI DI VIOLENZA</a:t>
            </a:r>
          </a:p>
        </p:txBody>
      </p:sp>
      <p:sp>
        <p:nvSpPr>
          <p:cNvPr id="314" name="Violenza giustificata"/>
          <p:cNvSpPr txBox="1"/>
          <p:nvPr/>
        </p:nvSpPr>
        <p:spPr>
          <a:xfrm>
            <a:off x="1084533" y="1851119"/>
            <a:ext cx="4577081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Violenza giustificata</a:t>
            </a:r>
          </a:p>
        </p:txBody>
      </p:sp>
      <p:sp>
        <p:nvSpPr>
          <p:cNvPr id="315" name="Rectangle 6"/>
          <p:cNvSpPr txBox="1"/>
          <p:nvPr/>
        </p:nvSpPr>
        <p:spPr>
          <a:xfrm>
            <a:off x="1084533" y="2651219"/>
            <a:ext cx="4646702" cy="2541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999" tIns="47999" rIns="47999" bIns="47999">
            <a:normAutofit fontScale="100000" lnSpcReduction="0"/>
          </a:bodyPr>
          <a:lstStyle>
            <a:lvl1pPr marL="326319" indent="-326319" algn="l" defTabSz="1300480">
              <a:spcBef>
                <a:spcPts val="1400"/>
              </a:spcBef>
              <a:buSzPct val="90000"/>
              <a:buChar char="•"/>
              <a:defRPr sz="2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Quando l’uso della violenza viene approvato soggettivamente, in termini psicologici, indipendentemente dalla sua legittimità.</a:t>
            </a:r>
          </a:p>
        </p:txBody>
      </p:sp>
      <p:pic>
        <p:nvPicPr>
          <p:cNvPr id="316" name="00805A5D-47C0-4842-84D1-4246C978669B-L0-001.jpeg" descr="00805A5D-47C0-4842-84D1-4246C978669B-L0-001.jpeg"/>
          <p:cNvPicPr>
            <a:picLocks noChangeAspect="1"/>
          </p:cNvPicPr>
          <p:nvPr/>
        </p:nvPicPr>
        <p:blipFill>
          <a:blip r:embed="rId2">
            <a:extLst/>
          </a:blip>
          <a:srcRect l="11549" t="0" r="4994" b="0"/>
          <a:stretch>
            <a:fillRect/>
          </a:stretch>
        </p:blipFill>
        <p:spPr>
          <a:xfrm>
            <a:off x="6502399" y="2489200"/>
            <a:ext cx="6197826" cy="4775347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Ad esempio difesa di persone care o indifesi aggrediti, per disperazione, ecc."/>
          <p:cNvSpPr txBox="1"/>
          <p:nvPr/>
        </p:nvSpPr>
        <p:spPr>
          <a:xfrm>
            <a:off x="1084533" y="5992841"/>
            <a:ext cx="4646702" cy="218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D71A16"/>
                </a:solidFill>
              </a:defRPr>
            </a:lvl1pPr>
          </a:lstStyle>
          <a:p>
            <a:pPr/>
            <a:r>
              <a:t>Ad esempio difesa di persone care o indifesi aggrediti, per disperazione, ecc.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84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84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